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6"/>
  </p:notesMasterIdLst>
  <p:handoutMasterIdLst>
    <p:handoutMasterId r:id="rId17"/>
  </p:handoutMasterIdLst>
  <p:sldIdLst>
    <p:sldId id="267" r:id="rId5"/>
    <p:sldId id="257" r:id="rId6"/>
    <p:sldId id="258" r:id="rId7"/>
    <p:sldId id="261" r:id="rId8"/>
    <p:sldId id="262" r:id="rId9"/>
    <p:sldId id="264" r:id="rId10"/>
    <p:sldId id="263" r:id="rId11"/>
    <p:sldId id="259" r:id="rId12"/>
    <p:sldId id="260" r:id="rId13"/>
    <p:sldId id="272" r:id="rId14"/>
    <p:sldId id="268" r:id="rId15"/>
  </p:sldIdLst>
  <p:sldSz cx="7559675" cy="10691813"/>
  <p:notesSz cx="9925050" cy="67913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D30"/>
    <a:srgbClr val="8EBD3E"/>
    <a:srgbClr val="FFFFFF"/>
    <a:srgbClr val="007F33"/>
    <a:srgbClr val="278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4700B5-5C75-4B66-87B1-B1C7403BEDE9}" v="1" dt="2024-10-14T10:17:29.54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3222"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s Houvenaghel" userId="d032f588-b6d7-4e81-857e-b0bd4e984334" providerId="ADAL" clId="{E64700B5-5C75-4B66-87B1-B1C7403BEDE9}"/>
    <pc:docChg chg="undo custSel modSld">
      <pc:chgData name="Hannes Houvenaghel" userId="d032f588-b6d7-4e81-857e-b0bd4e984334" providerId="ADAL" clId="{E64700B5-5C75-4B66-87B1-B1C7403BEDE9}" dt="2024-10-14T10:20:48.882" v="59" actId="20577"/>
      <pc:docMkLst>
        <pc:docMk/>
      </pc:docMkLst>
      <pc:sldChg chg="modSp mod">
        <pc:chgData name="Hannes Houvenaghel" userId="d032f588-b6d7-4e81-857e-b0bd4e984334" providerId="ADAL" clId="{E64700B5-5C75-4B66-87B1-B1C7403BEDE9}" dt="2024-10-14T10:17:51.120" v="38" actId="20577"/>
        <pc:sldMkLst>
          <pc:docMk/>
          <pc:sldMk cId="1053870009" sldId="257"/>
        </pc:sldMkLst>
        <pc:spChg chg="mod">
          <ac:chgData name="Hannes Houvenaghel" userId="d032f588-b6d7-4e81-857e-b0bd4e984334" providerId="ADAL" clId="{E64700B5-5C75-4B66-87B1-B1C7403BEDE9}" dt="2024-10-14T10:17:51.120" v="38" actId="20577"/>
          <ac:spMkLst>
            <pc:docMk/>
            <pc:sldMk cId="1053870009" sldId="257"/>
            <ac:spMk id="11" creationId="{E6987601-71A5-3349-9338-7FAAD461F4F1}"/>
          </ac:spMkLst>
        </pc:spChg>
      </pc:sldChg>
      <pc:sldChg chg="modSp mod">
        <pc:chgData name="Hannes Houvenaghel" userId="d032f588-b6d7-4e81-857e-b0bd4e984334" providerId="ADAL" clId="{E64700B5-5C75-4B66-87B1-B1C7403BEDE9}" dt="2024-10-14T10:18:00.893" v="41" actId="20577"/>
        <pc:sldMkLst>
          <pc:docMk/>
          <pc:sldMk cId="935858281" sldId="258"/>
        </pc:sldMkLst>
        <pc:spChg chg="mod">
          <ac:chgData name="Hannes Houvenaghel" userId="d032f588-b6d7-4e81-857e-b0bd4e984334" providerId="ADAL" clId="{E64700B5-5C75-4B66-87B1-B1C7403BEDE9}" dt="2024-10-14T10:18:00.893" v="41" actId="20577"/>
          <ac:spMkLst>
            <pc:docMk/>
            <pc:sldMk cId="935858281" sldId="258"/>
            <ac:spMk id="11" creationId="{E6987601-71A5-3349-9338-7FAAD461F4F1}"/>
          </ac:spMkLst>
        </pc:spChg>
      </pc:sldChg>
      <pc:sldChg chg="modSp mod">
        <pc:chgData name="Hannes Houvenaghel" userId="d032f588-b6d7-4e81-857e-b0bd4e984334" providerId="ADAL" clId="{E64700B5-5C75-4B66-87B1-B1C7403BEDE9}" dt="2024-10-14T10:20:48.882" v="59" actId="20577"/>
        <pc:sldMkLst>
          <pc:docMk/>
          <pc:sldMk cId="1990493849" sldId="259"/>
        </pc:sldMkLst>
        <pc:spChg chg="mod">
          <ac:chgData name="Hannes Houvenaghel" userId="d032f588-b6d7-4e81-857e-b0bd4e984334" providerId="ADAL" clId="{E64700B5-5C75-4B66-87B1-B1C7403BEDE9}" dt="2024-10-14T10:20:48.882" v="59" actId="20577"/>
          <ac:spMkLst>
            <pc:docMk/>
            <pc:sldMk cId="1990493849" sldId="259"/>
            <ac:spMk id="5" creationId="{1C7A74D7-2AE8-46B7-FA66-857A0186244B}"/>
          </ac:spMkLst>
        </pc:spChg>
        <pc:spChg chg="mod">
          <ac:chgData name="Hannes Houvenaghel" userId="d032f588-b6d7-4e81-857e-b0bd4e984334" providerId="ADAL" clId="{E64700B5-5C75-4B66-87B1-B1C7403BEDE9}" dt="2024-10-14T10:18:48.596" v="45" actId="20577"/>
          <ac:spMkLst>
            <pc:docMk/>
            <pc:sldMk cId="1990493849" sldId="259"/>
            <ac:spMk id="9" creationId="{E6B243AB-4F76-7595-0BFB-E0F7A0ECF95D}"/>
          </ac:spMkLst>
        </pc:spChg>
      </pc:sldChg>
      <pc:sldChg chg="modSp mod">
        <pc:chgData name="Hannes Houvenaghel" userId="d032f588-b6d7-4e81-857e-b0bd4e984334" providerId="ADAL" clId="{E64700B5-5C75-4B66-87B1-B1C7403BEDE9}" dt="2024-10-14T10:18:15.582" v="42" actId="20577"/>
        <pc:sldMkLst>
          <pc:docMk/>
          <pc:sldMk cId="1082006296" sldId="263"/>
        </pc:sldMkLst>
        <pc:spChg chg="mod">
          <ac:chgData name="Hannes Houvenaghel" userId="d032f588-b6d7-4e81-857e-b0bd4e984334" providerId="ADAL" clId="{E64700B5-5C75-4B66-87B1-B1C7403BEDE9}" dt="2024-10-14T10:18:15.582" v="42" actId="20577"/>
          <ac:spMkLst>
            <pc:docMk/>
            <pc:sldMk cId="1082006296" sldId="263"/>
            <ac:spMk id="11" creationId="{E6987601-71A5-3349-9338-7FAAD461F4F1}"/>
          </ac:spMkLst>
        </pc:spChg>
      </pc:sldChg>
      <pc:sldChg chg="addSp delSp modSp mod">
        <pc:chgData name="Hannes Houvenaghel" userId="d032f588-b6d7-4e81-857e-b0bd4e984334" providerId="ADAL" clId="{E64700B5-5C75-4B66-87B1-B1C7403BEDE9}" dt="2024-10-14T10:17:37.285" v="20" actId="1076"/>
        <pc:sldMkLst>
          <pc:docMk/>
          <pc:sldMk cId="3075511760" sldId="267"/>
        </pc:sldMkLst>
        <pc:picChg chg="del mod">
          <ac:chgData name="Hannes Houvenaghel" userId="d032f588-b6d7-4e81-857e-b0bd4e984334" providerId="ADAL" clId="{E64700B5-5C75-4B66-87B1-B1C7403BEDE9}" dt="2024-10-14T10:17:11.765" v="16" actId="478"/>
          <ac:picMkLst>
            <pc:docMk/>
            <pc:sldMk cId="3075511760" sldId="267"/>
            <ac:picMk id="4" creationId="{95F18232-5F6F-2E54-3006-F0CF9324A92D}"/>
          </ac:picMkLst>
        </pc:picChg>
        <pc:picChg chg="add mod">
          <ac:chgData name="Hannes Houvenaghel" userId="d032f588-b6d7-4e81-857e-b0bd4e984334" providerId="ADAL" clId="{E64700B5-5C75-4B66-87B1-B1C7403BEDE9}" dt="2024-10-14T10:17:37.285" v="20" actId="1076"/>
          <ac:picMkLst>
            <pc:docMk/>
            <pc:sldMk cId="3075511760" sldId="267"/>
            <ac:picMk id="7" creationId="{3A4B6773-4ECE-4D7F-A644-EB644139DDBD}"/>
          </ac:picMkLst>
        </pc:picChg>
        <pc:inkChg chg="add del">
          <ac:chgData name="Hannes Houvenaghel" userId="d032f588-b6d7-4e81-857e-b0bd4e984334" providerId="ADAL" clId="{E64700B5-5C75-4B66-87B1-B1C7403BEDE9}" dt="2024-10-14T10:11:10.814" v="13" actId="9405"/>
          <ac:inkMkLst>
            <pc:docMk/>
            <pc:sldMk cId="3075511760" sldId="267"/>
            <ac:inkMk id="3" creationId="{AA51F69D-DB9B-7244-EC46-34D76123F5B7}"/>
          </ac:inkMkLst>
        </pc:inkChg>
        <pc:inkChg chg="add del">
          <ac:chgData name="Hannes Houvenaghel" userId="d032f588-b6d7-4e81-857e-b0bd4e984334" providerId="ADAL" clId="{E64700B5-5C75-4B66-87B1-B1C7403BEDE9}" dt="2024-10-14T10:11:10.530" v="12" actId="9405"/>
          <ac:inkMkLst>
            <pc:docMk/>
            <pc:sldMk cId="3075511760" sldId="267"/>
            <ac:inkMk id="7" creationId="{06CBE797-A194-110C-D966-0C0D9438CA9D}"/>
          </ac:inkMkLst>
        </pc:inkChg>
        <pc:inkChg chg="add del">
          <ac:chgData name="Hannes Houvenaghel" userId="d032f588-b6d7-4e81-857e-b0bd4e984334" providerId="ADAL" clId="{E64700B5-5C75-4B66-87B1-B1C7403BEDE9}" dt="2024-10-14T10:11:10.081" v="11" actId="9405"/>
          <ac:inkMkLst>
            <pc:docMk/>
            <pc:sldMk cId="3075511760" sldId="267"/>
            <ac:inkMk id="11" creationId="{6FCB7B9E-B8E1-9CB2-566B-2A7DDCF395F7}"/>
          </ac:inkMkLst>
        </pc:inkChg>
        <pc:inkChg chg="add del">
          <ac:chgData name="Hannes Houvenaghel" userId="d032f588-b6d7-4e81-857e-b0bd4e984334" providerId="ADAL" clId="{E64700B5-5C75-4B66-87B1-B1C7403BEDE9}" dt="2024-10-14T10:11:09.440" v="10" actId="9405"/>
          <ac:inkMkLst>
            <pc:docMk/>
            <pc:sldMk cId="3075511760" sldId="267"/>
            <ac:inkMk id="12" creationId="{0F45AEF9-E11B-903D-6BEF-68FDF3E2CF38}"/>
          </ac:inkMkLst>
        </pc:inkChg>
        <pc:inkChg chg="add del">
          <ac:chgData name="Hannes Houvenaghel" userId="d032f588-b6d7-4e81-857e-b0bd4e984334" providerId="ADAL" clId="{E64700B5-5C75-4B66-87B1-B1C7403BEDE9}" dt="2024-10-14T10:11:09.293" v="9" actId="9405"/>
          <ac:inkMkLst>
            <pc:docMk/>
            <pc:sldMk cId="3075511760" sldId="267"/>
            <ac:inkMk id="13" creationId="{B1BEFA88-C25E-5242-496A-5EEB95D072D2}"/>
          </ac:inkMkLst>
        </pc:inkChg>
        <pc:inkChg chg="add del">
          <ac:chgData name="Hannes Houvenaghel" userId="d032f588-b6d7-4e81-857e-b0bd4e984334" providerId="ADAL" clId="{E64700B5-5C75-4B66-87B1-B1C7403BEDE9}" dt="2024-10-14T10:11:08.945" v="8" actId="9405"/>
          <ac:inkMkLst>
            <pc:docMk/>
            <pc:sldMk cId="3075511760" sldId="267"/>
            <ac:inkMk id="16" creationId="{456369B7-903F-6ABF-0F11-37C8D890B286}"/>
          </ac:inkMkLst>
        </pc:inkChg>
        <pc:inkChg chg="add">
          <ac:chgData name="Hannes Houvenaghel" userId="d032f588-b6d7-4e81-857e-b0bd4e984334" providerId="ADAL" clId="{E64700B5-5C75-4B66-87B1-B1C7403BEDE9}" dt="2024-10-14T10:11:58.019" v="14" actId="9405"/>
          <ac:inkMkLst>
            <pc:docMk/>
            <pc:sldMk cId="3075511760" sldId="267"/>
            <ac:inkMk id="18" creationId="{499DF60B-7576-59EF-0B17-C24C4F36C85D}"/>
          </ac:inkMkLst>
        </pc:ink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D00A827-1EF2-DE3B-36C9-BE265591E1FF}"/>
              </a:ext>
            </a:extLst>
          </p:cNvPr>
          <p:cNvSpPr>
            <a:spLocks noGrp="1"/>
          </p:cNvSpPr>
          <p:nvPr>
            <p:ph type="hdr" sz="quarter"/>
          </p:nvPr>
        </p:nvSpPr>
        <p:spPr>
          <a:xfrm>
            <a:off x="1" y="0"/>
            <a:ext cx="4300855" cy="340745"/>
          </a:xfrm>
          <a:prstGeom prst="rect">
            <a:avLst/>
          </a:prstGeom>
        </p:spPr>
        <p:txBody>
          <a:bodyPr vert="horz" lIns="91394" tIns="45697" rIns="91394" bIns="45697" rtlCol="0"/>
          <a:lstStyle>
            <a:lvl1pPr algn="l">
              <a:defRPr sz="1200"/>
            </a:lvl1pPr>
          </a:lstStyle>
          <a:p>
            <a:endParaRPr lang="de-DE"/>
          </a:p>
        </p:txBody>
      </p:sp>
      <p:sp>
        <p:nvSpPr>
          <p:cNvPr id="3" name="Datumsplatzhalter 2">
            <a:extLst>
              <a:ext uri="{FF2B5EF4-FFF2-40B4-BE49-F238E27FC236}">
                <a16:creationId xmlns:a16="http://schemas.microsoft.com/office/drawing/2014/main" id="{9F27FB24-0139-5CB2-2ACF-5B039569D709}"/>
              </a:ext>
            </a:extLst>
          </p:cNvPr>
          <p:cNvSpPr>
            <a:spLocks noGrp="1"/>
          </p:cNvSpPr>
          <p:nvPr>
            <p:ph type="dt" sz="quarter" idx="1"/>
          </p:nvPr>
        </p:nvSpPr>
        <p:spPr>
          <a:xfrm>
            <a:off x="5621900" y="0"/>
            <a:ext cx="4300855" cy="340745"/>
          </a:xfrm>
          <a:prstGeom prst="rect">
            <a:avLst/>
          </a:prstGeom>
        </p:spPr>
        <p:txBody>
          <a:bodyPr vert="horz" lIns="91394" tIns="45697" rIns="91394" bIns="45697" rtlCol="0"/>
          <a:lstStyle>
            <a:lvl1pPr algn="r">
              <a:defRPr sz="1200"/>
            </a:lvl1pPr>
          </a:lstStyle>
          <a:p>
            <a:fld id="{CC90C0F0-08AE-42CC-A3B7-E5BE0770811C}" type="datetimeFigureOut">
              <a:rPr lang="de-DE" smtClean="0"/>
              <a:t>14.10.2024</a:t>
            </a:fld>
            <a:endParaRPr lang="de-DE"/>
          </a:p>
        </p:txBody>
      </p:sp>
      <p:sp>
        <p:nvSpPr>
          <p:cNvPr id="4" name="Fußzeilenplatzhalter 3">
            <a:extLst>
              <a:ext uri="{FF2B5EF4-FFF2-40B4-BE49-F238E27FC236}">
                <a16:creationId xmlns:a16="http://schemas.microsoft.com/office/drawing/2014/main" id="{F82FFAD8-C2D3-DAD5-330F-5B6A94870242}"/>
              </a:ext>
            </a:extLst>
          </p:cNvPr>
          <p:cNvSpPr>
            <a:spLocks noGrp="1"/>
          </p:cNvSpPr>
          <p:nvPr>
            <p:ph type="ftr" sz="quarter" idx="2"/>
          </p:nvPr>
        </p:nvSpPr>
        <p:spPr>
          <a:xfrm>
            <a:off x="1" y="6450581"/>
            <a:ext cx="4300855" cy="340745"/>
          </a:xfrm>
          <a:prstGeom prst="rect">
            <a:avLst/>
          </a:prstGeom>
        </p:spPr>
        <p:txBody>
          <a:bodyPr vert="horz" lIns="91394" tIns="45697" rIns="91394" bIns="45697"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7DA60230-784C-335F-7C3C-8B91FBA1C4FC}"/>
              </a:ext>
            </a:extLst>
          </p:cNvPr>
          <p:cNvSpPr>
            <a:spLocks noGrp="1"/>
          </p:cNvSpPr>
          <p:nvPr>
            <p:ph type="sldNum" sz="quarter" idx="3"/>
          </p:nvPr>
        </p:nvSpPr>
        <p:spPr>
          <a:xfrm>
            <a:off x="5621900" y="6450581"/>
            <a:ext cx="4300855" cy="340745"/>
          </a:xfrm>
          <a:prstGeom prst="rect">
            <a:avLst/>
          </a:prstGeom>
        </p:spPr>
        <p:txBody>
          <a:bodyPr vert="horz" lIns="91394" tIns="45697" rIns="91394" bIns="45697" rtlCol="0" anchor="b"/>
          <a:lstStyle>
            <a:lvl1pPr algn="r">
              <a:defRPr sz="1200"/>
            </a:lvl1pPr>
          </a:lstStyle>
          <a:p>
            <a:fld id="{5003EFAE-6232-4432-80FC-92D27CAE0CAE}" type="slidenum">
              <a:rPr lang="de-DE" smtClean="0"/>
              <a:t>‹Nr.›</a:t>
            </a:fld>
            <a:endParaRPr lang="de-DE"/>
          </a:p>
        </p:txBody>
      </p:sp>
    </p:spTree>
    <p:extLst>
      <p:ext uri="{BB962C8B-B14F-4D97-AF65-F5344CB8AC3E}">
        <p14:creationId xmlns:p14="http://schemas.microsoft.com/office/powerpoint/2010/main" val="4132486786"/>
      </p:ext>
    </p:extLst>
  </p:cSld>
  <p:clrMap bg1="lt1" tx1="dk1" bg2="lt2" tx2="dk2" accent1="accent1" accent2="accent2" accent3="accent3" accent4="accent4" accent5="accent5" accent6="accent6" hlink="hlink" folHlink="folHlink"/>
  <p:hf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10:11:58.019"/>
    </inkml:context>
    <inkml:brush xml:id="br0">
      <inkml:brushProperty name="width" value="0.1" units="cm"/>
      <inkml:brushProperty name="height" value="0.1" units="cm"/>
      <inkml:brushProperty name="color" value="#007E33"/>
    </inkml:brush>
  </inkml:definitions>
  <inkml:trace contextRef="#ctx0" brushRef="#br0">909 396 24575,'-6'1'0,"1"1"0,-1-1 0,1 1 0,0 0 0,0 0 0,0 0 0,0 1 0,0 0 0,0 0 0,1 0 0,-1 0 0,1 1 0,0 0 0,0 0 0,-7 8 0,6-6 0,-1 0 0,0-1 0,0 0 0,-13 9 0,19-14 0,-1 0 0,1 0 0,0 0 0,0 0 0,0 0 0,-1 0 0,1 0 0,0 0 0,0 0 0,0 0 0,0-1 0,-1 1 0,1 0 0,0 0 0,0 0 0,0 0 0,0 0 0,0 0 0,0 0 0,-1 0 0,1-1 0,0 1 0,0 0 0,0 0 0,0 0 0,0 0 0,0 0 0,0-1 0,0 1 0,0 0 0,-1 0 0,1 0 0,0 0 0,0-1 0,0 1 0,0 0 0,0 0 0,0 0 0,0-1 0,0 1 0,0 0 0,0 0 0,1 0 0,-1 0 0,0-1 0,0 1 0,0 0 0,0 0 0,0 0 0,0 0 0,0 0 0,0-1 0,0 1 0,0 0 0,1 0 0,-1 0 0,0 0 0,0 0 0,0 0 0,0-1 0,0 1 0,1 0 0,-1 0 0,0 0 0,0 0 0,8-16 0,164-256 0,-171 271 0,0-1 0,0 0 0,0 1 0,0 0 0,0-1 0,0 1 0,0-1 0,0 1 0,0 0 0,1 0 0,-1 0 0,0 0 0,1 0 0,-1 0 0,1 0 0,-1 0 0,4 0 0,-4 1 0,-1 0 0,1 1 0,0-1 0,-1 0 0,1 1 0,-1-1 0,1 1 0,-1-1 0,1 1 0,-1 0 0,1-1 0,-1 1 0,1-1 0,-1 1 0,0 0 0,1-1 0,-1 1 0,0 0 0,0 0 0,1-1 0,-1 1 0,0 0 0,0 0 0,0-1 0,0 1 0,0 1 0,0 9 0,0 1 0,0-1 0,-4 22 0,-8 22 0,-26 76 0,29-106 0,-1 0 0,-1-1 0,-2 0 0,0 0 0,-19 24 0,31-47 0,1 0 0,-1 0 0,1-1 0,-1 1 0,1 0 0,-1 0 0,0 0 0,1-1 0,-1 1 0,0 0 0,0-1 0,0 1 0,0-1 0,1 1 0,-1-1 0,0 1 0,0-1 0,0 0 0,0 1 0,-1-1 0,-3-14 0,14-32 0,-1 28 0,0 1 0,0 0 0,2 0 0,20-27 0,-17 35 0,-7 18 0,-8 25 0,-2-19 0,-1 1 0,-1 0 0,-1-1 0,0 0 0,-19 27 0,20-33 0,-1 1 0,0-1 0,-1-1 0,0 1 0,0-1 0,-1-1 0,0 0 0,0 0 0,-15 8 0,22-14 0,1 0 0,-1 0 0,0 0 0,0-1 0,0 1 0,0-1 0,0 1 0,0-1 0,0 1 0,0-1 0,0 0 0,0 0 0,0 0 0,0 0 0,0-1 0,0 1 0,0 0 0,0-1 0,0 0 0,0 1 0,1-1 0,-1 0 0,-2-1 0,1 0 0,0-1 0,0 1 0,1-1 0,-1 0 0,1 0 0,0 0 0,0 0 0,0 0 0,0 0 0,0-1 0,-1-5 0,-2-5 0,1 0 0,1-1 0,0 1 0,1-1 0,0-17 0,2 23 0,0 1 0,1 0 0,0 0 0,0 0 0,1 0 0,0 0 0,0 0 0,1 0 0,0 0 0,0 1 0,1 0 0,7-13 0,-2 10 0,-1-1 0,2 1 0,-1 1 0,1 0 0,0 0 0,1 1 0,12-7 0,-21 14 0,2-2 0,0 0 0,1 0 0,0 0 0,-1 1 0,1 0 0,0 0 0,8-2 0,-12 4 0,0 0 0,1 0 0,-1 0 0,0 0 0,0 1 0,0-1 0,1 0 0,-1 1 0,0-1 0,0 1 0,0 0 0,0-1 0,0 1 0,0 0 0,0 0 0,0-1 0,0 1 0,0 0 0,0 0 0,-1 0 0,1 0 0,0 0 0,-1 0 0,1 0 0,0 0 0,-1 0 0,1 1 0,-1-1 0,0 0 0,1 0 0,-1 0 0,0 1 0,0-1 0,0 0 0,0 0 0,0 3 0,3 15 0,0 1 0,-2-1 0,0 1 0,-1-1 0,-1 1 0,-1-1 0,-6 27 0,8-45 0,0 0 0,0 0 0,0 0 0,0 0 0,0 0 0,-1 0 0,1 0 0,0 0 0,-1 0 0,1-1 0,0 1 0,-1 0 0,1 0 0,-1 0 0,0 0 0,1-1 0,-1 1 0,1 0 0,-1-1 0,0 1 0,0 0 0,1-1 0,-1 1 0,0-1 0,0 1 0,0-1 0,0 0 0,0 1 0,1-1 0,-1 0 0,0 1 0,0-1 0,0 0 0,0 0 0,0 0 0,0 0 0,0 0 0,0 0 0,0 0 0,0 0 0,0-1 0,0 1 0,0 0 0,0 0 0,0-1 0,1 1 0,-1-1 0,0 1 0,0-1 0,0 1 0,1-1 0,-1 1 0,0-1 0,0 0 0,1 1 0,-1-1 0,1 0 0,-1 0 0,0 1 0,1-1 0,-1 0 0,0-1 0,-4-5 0,0 0 0,1 0 0,0 0 0,0-1 0,-6-13 0,7 8 0,0 0 0,0-1 0,1 1 0,1-1 0,1-24 0,0 32 0,0 0 0,0 1 0,1-1 0,0 0 0,1 0 0,-1 0 0,1 1 0,0-1 0,0 1 0,1-1 0,0 1 0,0 0 0,0 0 0,0 0 0,6-6 0,-9 11 0,1 0 0,-1 0 0,0-1 0,0 1 0,0 0 0,0 0 0,1 0 0,-1 0 0,0 0 0,0 0 0,0-1 0,1 1 0,-1 0 0,0 0 0,0 0 0,1 0 0,-1 0 0,0 0 0,0 0 0,0 0 0,1 0 0,-1 0 0,0 0 0,0 0 0,1 0 0,-1 0 0,0 0 0,0 0 0,1 0 0,-1 0 0,0 1 0,0-1 0,0 0 0,1 0 0,-1 0 0,0 0 0,0 0 0,0 0 0,1 1 0,-1-1 0,0 0 0,0 1 0,6 13 0,-2 17 0,-5-14 0,0-1 0,0 0 0,-2 0 0,0 0 0,-1 0 0,-1-1 0,0 1 0,-13 26 0,13-32 0,0-1 0,0 1 0,-1-1 0,-1 0 0,1 0 0,-1 0 0,-1-1 0,1-1 0,-2 1 0,1-1 0,-1 0 0,0-1 0,-19 11 0,26-16 0,-1 0 0,0 0 0,1 0 0,-1-1 0,0 1 0,1-1 0,-1 1 0,0-1 0,0 0 0,1 0 0,-1 0 0,0 0 0,0-1 0,1 1 0,-1-1 0,0 1 0,1-1 0,-1 0 0,0 0 0,-2-2 0,1 0 0,0 0 0,1 0 0,0 0 0,-1 0 0,1 0 0,0-1 0,1 0 0,-1 1 0,1-1 0,0 0 0,-3-6 0,-1-4 0,1-1 0,1 0 0,0 0 0,1 0 0,1 0 0,-1-19 0,3 24 0,1 0 0,0 1 0,0-1 0,1 0 0,1 0 0,-1 0 0,2 1 0,-1 0 0,1-1 0,1 1 0,0 1 0,0-1 0,0 1 0,1 0 0,12-12 0,-1 2 0,1 0 0,1 1 0,1 2 0,0 0 0,23-13 0,-41 27 0,-1 0 0,1 0 0,-1 0 0,1 1 0,-1-1 0,1 0 0,-1 0 0,1 1 0,0-1 0,0 1 0,-1 0 0,1-1 0,0 1 0,0 0 0,-1 0 0,1 0 0,0 0 0,0 0 0,-1 0 0,1 1 0,0-1 0,0 1 0,-1-1 0,3 2 0,-2-1 0,0 1 0,-1 0 0,1 0 0,0 0 0,-1 0 0,0 0 0,1 0 0,-1 0 0,0 0 0,0 0 0,0 0 0,0 1 0,-1-1 0,1 1 0,0 2 0,1 12 0,0 0 0,-1 1 0,-3 30 0,2-44 0,0 4 0,-1-1 0,0 0 0,0 0 0,-1 1 0,0-1 0,0 0 0,0-1 0,-1 1 0,0 0 0,-6 9 0,7-14 0,0 1 0,0-1 0,0 0 0,0 0 0,0-1 0,0 1 0,0 0 0,-1-1 0,1 1 0,0-1 0,-1 0 0,0 0 0,1 0 0,-1 0 0,0 0 0,1 0 0,-1-1 0,0 1 0,0-1 0,1 0 0,-1 0 0,0 0 0,0 0 0,0-1 0,1 1 0,-1-1 0,0 1 0,0-1 0,1 0 0,-4-1 0,2 0 0,0-1 0,1 1 0,-1-1 0,0 0 0,1 0 0,0 0 0,-1 0 0,1 0 0,1-1 0,-1 1 0,0-1 0,1 0 0,0 0 0,-1 0 0,2 0 0,-1 0 0,0 0 0,0-6 0,-3-6 0,1-1 0,0 0 0,-1-24 0,4 28 0,1 0 0,0 0 0,2-19 0,-1 29 0,-1 0 0,1 1 0,-1-1 0,1 0 0,0 0 0,0 0 0,0 1 0,0-1 0,0 0 0,1 1 0,-1 0 0,1-1 0,0 1 0,-1 0 0,1-1 0,0 1 0,1 0 0,-1 0 0,0 1 0,0-1 0,5-2 0,-5 4 0,0-1 0,0 1 0,1 0 0,-1 0 0,0 1 0,0-1 0,0 0 0,0 1 0,0-1 0,0 1 0,0-1 0,0 1 0,0 0 0,0 0 0,-1 0 0,1 0 0,0 0 0,-1 0 0,1 1 0,0-1 0,-1 1 0,1-1 0,-1 1 0,0-1 0,0 1 0,3 3 0,28 49 0,-28-45 0,0 1 0,0 0 0,-1 1 0,0-1 0,-1 1 0,0-1 0,0 1 0,-1-1 0,-1 1 0,-1 20 0,0-26 0,0 0 0,0 0 0,0 0 0,-1 0 0,1-1 0,-1 1 0,-1 0 0,1-1 0,0 1 0,-1-1 0,0 0 0,0 0 0,0 0 0,-1 0 0,0 0 0,1-1 0,-1 1 0,0-1 0,-1 0 0,1-1 0,0 1 0,-1-1 0,1 1 0,-7 1 0,2-1 0,0 1 0,0-1 0,0-1 0,-1 0 0,1 0 0,-1-1 0,0 0 0,-16 0 0,23-2 0,-1 0 0,0 0 0,0 0 0,1-1 0,-1 1 0,1-1 0,-1 0 0,1 0 0,0 0 0,-1 0 0,1-1 0,0 1 0,0-1 0,1 0 0,-1 1 0,1-2 0,-1 1 0,1 0 0,0 0 0,0-1 0,0 1 0,1-1 0,-1 1 0,0-6 0,0 2 0,0-1 0,0 1 0,1-1 0,0 1 0,1-1 0,0 0 0,0 1 0,1-1 0,-1 1 0,2-1 0,-1 0 0,1 1 0,0 0 0,1-1 0,-1 1 0,1 0 0,1 1 0,0-1 0,0 0 0,6-7 0,-7 10 0,0 0 0,0 0 0,0 0 0,1 1 0,-1-1 0,1 1 0,0 0 0,0 0 0,0 0 0,0 1 0,0-1 0,1 1 0,-1 0 0,1 1 0,0-1 0,-1 1 0,1 0 0,0 0 0,0 0 0,0 0 0,0 1 0,0 0 0,0 0 0,0 0 0,0 1 0,-1 0 0,1 0 0,0 0 0,0 0 0,-1 1 0,1 0 0,6 3 0,-4-1 0,0 1 0,0-1 0,0 1 0,-1 0 0,1 1 0,-1 0 0,-1 0 0,1 0 0,-1 1 0,0-1 0,-1 1 0,1 1 0,-1-1 0,-1 0 0,1 1 0,-1 0 0,-1 0 0,1 0 0,-1 0 0,-1 0 0,0 0 0,0 1 0,0-1 0,-1 0 0,0 1 0,-1-1 0,0 0 0,0 0 0,-1 1 0,0-1 0,0 0 0,-1 0 0,0-1 0,0 1 0,-1-1 0,0 1 0,-1-1 0,1 0 0,-1-1 0,-1 1 0,1-1 0,-1 0 0,0 0 0,0-1 0,-1 1 0,0-2 0,1 1 0,-2-1 0,1 0 0,-10 4 0,11-6 0,1 0 0,-1 0 0,0 0 0,0-1 0,0 0 0,0 0 0,1 0 0,-1-1 0,0 0 0,0 0 0,0-1 0,0 0 0,0 0 0,0 0 0,0 0 0,0-1 0,1 0 0,-1-1 0,1 1 0,-1-1 0,-4-3 0,3 1 0,1-1 0,0 1 0,0-1 0,1 0 0,0 0 0,0 0 0,0-1 0,1 0 0,0 0 0,0 0 0,1 0 0,-1 0 0,2-1 0,-1 0 0,-1-12 0,0 4 0,1 0 0,1 0 0,0 0 0,1 0 0,1 0 0,0 0 0,2 0 0,0 0 0,0 0 0,2 0 0,5-17 0,-7 29 0,1-1 0,1 1 0,-1 0 0,0 0 0,1 0 0,0 0 0,0 1 0,0 0 0,0-1 0,1 1 0,-1 1 0,1-1 0,0 1 0,0 0 0,0 0 0,8-2 0,1 0 0,0 0 0,0 2 0,0 0 0,28-1 0,-31 3 0,0 0 0,0 1 0,0 0 0,-1 1 0,1 0 0,0 1 0,-1 0 0,0 0 0,0 1 0,19 10 0,-23-9 0,0-1 0,0 1 0,-1 0 0,1 0 0,-1 0 0,0 1 0,-1 0 0,1 0 0,-1 0 0,0 1 0,-1-1 0,0 1 0,0 0 0,0 0 0,-1 0 0,3 14 0,-3-13 0,0 1 0,-1-1 0,0 1 0,-1 0 0,0 0 0,0-1 0,-1 1 0,0 0 0,0-1 0,-1 1 0,0-1 0,-7 17 0,7-21 0,-1 1 0,1-1 0,-1 0 0,0 0 0,-1 0 0,1-1 0,-1 1 0,1-1 0,-1 1 0,0-1 0,0-1 0,-1 1 0,1 0 0,-1-1 0,1 0 0,-1 0 0,0 0 0,1-1 0,-1 0 0,0 0 0,0 0 0,0 0 0,-9-1 0,7 1 0,0 0 0,1-1 0,-1 0 0,1 0 0,-1-1 0,1 0 0,-1 0 0,1-1 0,0 1 0,-1-1 0,1-1 0,0 1 0,0-1 0,1 0 0,-1 0 0,0-1 0,1 0 0,0 0 0,0 0 0,0 0 0,0-1 0,1 0 0,0 0 0,0 0 0,0-1 0,1 1 0,0-1 0,0 0 0,0 0 0,0 0 0,1 0 0,0 0 0,-1-10 0,0 5 0,1 1 0,0-1 0,1 1 0,1-1 0,-1 1 0,2-1 0,-1 1 0,1-1 0,1 1 0,0-1 0,0 1 0,7-16 0,-4 14 0,2 0 0,-1 1 0,2 0 0,-1 0 0,1 0 0,1 1 0,0 0 0,1 0 0,14-11 0,-7 7 0,0 1 0,1 0 0,0 2 0,29-15 0,-41 23 0,1 1 0,-1-1 0,1 1 0,-1 1 0,1-1 0,0 1 0,0 0 0,0 1 0,-1-1 0,1 1 0,0 1 0,0-1 0,0 1 0,0 1 0,-1-1 0,1 1 0,-1 0 0,10 4 0,-9-1 0,-1-1 0,1 1 0,-1 0 0,0 1 0,-1-1 0,1 1 0,-1 0 0,0 1 0,0-1 0,-1 1 0,0 0 0,0 0 0,-1 0 0,0 0 0,2 9 0,0-3 0,-1 0 0,-1 0 0,0 0 0,-1 0 0,-1 1 0,0-1 0,-1 0 0,-1 18 0,-1-24 0,0 0 0,0 0 0,-1 0 0,0 0 0,0 0 0,-1-1 0,0 1 0,0-1 0,0 0 0,-1-1 0,0 1 0,0-1 0,-1 0 0,1 0 0,-13 8 0,-5 3 0,0-2 0,-49 22 0,49-25 0,-1-1 0,0-1 0,0-1 0,-38 7 0,56-14 0,-1 0 0,1-1 0,0 1 0,-1-1 0,1 0 0,-1-1 0,1 0 0,0 0 0,-1 0 0,1-1 0,0 0 0,0 0 0,0 0 0,0-1 0,0 0 0,0 0 0,1 0 0,0-1 0,0 0 0,0 0 0,0 0 0,0-1 0,-4-5 0,0-3 0,0 0 0,1-1 0,1 0 0,0 0 0,1 0 0,0-1 0,1 0 0,1 0 0,1 0 0,0-1 0,1 1 0,-1-25 0,4 35 0,1 1 0,-1-1 0,1 0 0,0 1 0,0-1 0,0 1 0,1 0 0,-1-1 0,1 1 0,0 0 0,1 1 0,-1-1 0,0 0 0,1 1 0,0 0 0,0 0 0,0 0 0,0 1 0,1-1 0,-1 1 0,8-3 0,4-2 0,0 0 0,1 2 0,0 0 0,32-5 0,-36 8 0,-1 1 0,1 0 0,0 1 0,0 1 0,0 0 0,-1 0 0,1 1 0,-1 1 0,1 0 0,-1 1 0,17 7 0,-24-8 0,-1-1 0,1 1 0,0 0 0,-1 0 0,0 1 0,1 0 0,-1-1 0,-1 1 0,1 0 0,-1 1 0,1-1 0,-1 1 0,-1-1 0,1 1 0,0 0 0,-1 0 0,0 0 0,-1 1 0,1-1 0,-1 0 0,0 1 0,0-1 0,0 1 0,-1-1 0,0 1 0,0-1 0,0 1 0,-1-1 0,-1 6 0,0-3 0,-1 0 0,1-1 0,-1 1 0,-1-1 0,0 0 0,0 0 0,0 0 0,-1 0 0,0-1 0,0 1 0,-1-1 0,1-1 0,-1 1 0,-1-1 0,1 0 0,-1 0 0,0-1 0,-9 4 0,12-5 0,0-1 0,0 1 0,0-1 0,-1 0 0,1-1 0,-1 1 0,0-1 0,1 0 0,-1 0 0,0-1 0,0 1 0,1-1 0,-1 0 0,0 0 0,0-1 0,0 1 0,1-1 0,-1 0 0,0 0 0,1-1 0,-1 1 0,1-1 0,-1 0 0,1 0 0,0-1 0,0 1 0,0-1 0,0 0 0,0 0 0,1 0 0,-6-6 0,7 6 0,-1 0 0,1-1 0,0 1 0,0 0 0,0-1 0,0 1 0,0-1 0,1 0 0,0 1 0,0-1 0,0 0 0,0 0 0,0 0 0,1 0 0,0 0 0,-1 1 0,2-1 0,-1 0 0,0 0 0,1 0 0,0 0 0,-1 0 0,2 0 0,1-5 0,-1 5 0,1 0 0,0 0 0,0 0 0,0 1 0,0-1 0,1 1 0,-1-1 0,1 1 0,0 0 0,0 1 0,0-1 0,0 0 0,0 1 0,1 0 0,-1 0 0,1 1 0,0-1 0,8-1 0,-11 3 0,0-1 0,0 1 0,-1 0 0,1-1 0,0 1 0,0 0 0,0 0 0,0 0 0,0 0 0,0 1 0,0-1 0,0 0 0,-1 1 0,1 0 0,0-1 0,0 1 0,-1 0 0,1 0 0,0 0 0,-1 0 0,1 0 0,0 0 0,-1 0 0,0 0 0,1 1 0,-1-1 0,0 1 0,0-1 0,0 1 0,1-1 0,-2 1 0,1 0 0,0 0 0,0-1 0,-1 1 0,1 0 0,0 0 0,-1 0 0,0 0 0,1 0 0,-1-1 0,0 1 0,0 0 0,0 0 0,-1 3 0,1 3 0,0 0 0,-1 0 0,0 0 0,-1 0 0,0 0 0,0 0 0,0-1 0,-1 1 0,-6 12 0,0-8 0,0 0 0,-1-1 0,0 1 0,-1-2 0,0 0 0,0 0 0,-1-1 0,0 0 0,-1-1 0,0 0 0,-1-1 0,1-1 0,-1 0 0,0-1 0,-1 0 0,1-1 0,-1-1 0,0 0 0,0-1 0,0-1 0,0 0 0,0-1 0,-19-3 0,29 2 0,1 0 0,-1 0 0,1-1 0,-1 0 0,1 1 0,-1-2 0,1 1 0,0 0 0,0-1 0,0 0 0,1 0 0,-1 0 0,1 0 0,-1-1 0,1 0 0,0 1 0,0-1 0,1 0 0,-1 0 0,1 0 0,0-1 0,0 1 0,-2-8 0,-4-12 0,1 0 0,1-1 0,-4-29 0,8 43 0,1 5 0,0 0 0,0 0 0,1 0 0,-1 0 0,1 0 0,0 0 0,1 0 0,0 0 0,0 0 0,0 0 0,0 1 0,4-10 0,-3 12 0,0 1 0,1-1 0,-1 0 0,0 1 0,1-1 0,0 1 0,-1 0 0,1-1 0,0 1 0,0 1 0,0-1 0,1 0 0,-1 1 0,0 0 0,0-1 0,1 1 0,-1 1 0,1-1 0,-1 0 0,1 1 0,-1 0 0,5 0 0,2-1 0,91-3 0,-90 4 0,0 1 0,0 0 0,1 0 0,-1 1 0,-1 1 0,19 6 0,-27-8 0,1 0 0,-1 0 0,0 0 0,0 0 0,-1 0 0,1 1 0,0-1 0,0 1 0,0-1 0,-1 1 0,1 0 0,-1 0 0,0-1 0,1 1 0,-1 0 0,0 0 0,0 0 0,0 0 0,0 1 0,0-1 0,-1 0 0,1 3 0,-1-1 0,1 0 0,-1 0 0,-1 0 0,1 1 0,-1-1 0,0 0 0,0 0 0,0 0 0,0 0 0,-1-1 0,-2 7 0,0-2 0,-1-1 0,1 1 0,-1-2 0,0 1 0,-1 0 0,1-1 0,-1 0 0,-1 0 0,1-1 0,-1 0 0,-12 8 0,7-8 0,0-1 0,-1 0 0,0 0 0,1-1 0,-1-1 0,0 0 0,-25 0 0,31-2 0,0-1 0,0 1 0,1-1 0,-1 0 0,0-1 0,1 0 0,-1 0 0,1 0 0,0-1 0,0 0 0,0 0 0,0-1 0,0 1 0,1-1 0,-1 0 0,-7-9 0,11 11 0,0 0 0,0 0 0,0 0 0,0 0 0,0-1 0,1 1 0,-1-1 0,1 1 0,-1-1 0,1 0 0,0 0 0,0 1 0,0-1 0,1 0 0,-1 0 0,1 0 0,-1 0 0,1 0 0,0 0 0,0 0 0,1 0 0,0-4 0,0 5 0,0-1 0,1 1 0,-1 0 0,1 0 0,0 0 0,-1 0 0,1 0 0,0 0 0,0 1 0,1-1 0,-1 1 0,0-1 0,0 1 0,1 0 0,-1 0 0,1 0 0,-1 0 0,1 0 0,-1 0 0,1 1 0,0-1 0,-1 1 0,1 0 0,0 0 0,2 0 0,-3-1 0,0 1 0,0 0 0,0 0 0,0-1 0,-1 1 0,1 0 0,0 1 0,0-1 0,0 0 0,0 0 0,0 1 0,-1-1 0,1 1 0,0 0 0,0-1 0,-1 1 0,1 0 0,0 0 0,-1 0 0,1 0 0,-1 0 0,1 1 0,-1-1 0,0 0 0,1 1 0,-1-1 0,0 1 0,0-1 0,0 1 0,0 0 0,0-1 0,-1 1 0,1 0 0,0 0 0,-1-1 0,1 1 0,-1 0 0,0 0 0,1 0 0,-1 2 0,0-1 0,-1 0 0,1 0 0,-1 0 0,0 0 0,0 0 0,0 0 0,0 0 0,0 0 0,-1-1 0,1 1 0,-1-1 0,0 1 0,1-1 0,-1 1 0,0-1 0,-1 0 0,1 0 0,0 0 0,-1 0 0,1 0 0,-1-1 0,1 1 0,-1-1 0,0 1 0,-3 0 0,-4 1 0,-1 0 0,0-1 0,1-1 0,-1 1 0,0-2 0,0 1 0,0-2 0,0 1 0,-21-5 0,25 4 0,-1-1 0,1 0 0,0 0 0,0-1 0,0 0 0,0 0 0,0-1 0,1 1 0,0-1 0,-1-1 0,2 1 0,-1-1 0,0 0 0,1-1 0,-5-6 0,8 10 0,0 0 0,1 0 0,0 0 0,-1-1 0,1 1 0,0-1 0,0 1 0,0-1 0,1 1 0,-1-1 0,0 1 0,1-1 0,0 0 0,0 1 0,0-1 0,0 1 0,0-1 0,0 0 0,1 1 0,-1-1 0,1 0 0,1-3 0,0 2 0,0 0 0,1 0 0,0 0 0,0 1 0,0-1 0,0 1 0,0-1 0,1 1 0,-1 0 0,1 1 0,7-6 0,3 1 0,0 0 0,0 1 0,0 1 0,1 0 0,0 0 0,29-3 0,-36 7 0,0 0 0,0 0 0,0 1 0,0 0 0,1 1 0,-1 0 0,0 0 0,10 3 0,-15-3 0,-1 0 0,1 1 0,-1-1 0,1 1 0,-1-1 0,0 1 0,1 0 0,-1 0 0,0 0 0,0 0 0,-1 0 0,1 1 0,0-1 0,-1 1 0,1-1 0,-1 1 0,0-1 0,0 1 0,0 0 0,0-1 0,0 1 0,-1 0 0,1 0 0,-1 0 0,1 0 0,-1 3 0,0 3 0,1 0 0,-1 0 0,-1 0 0,1 0 0,-2 0 0,1 0 0,-1 0 0,0-1 0,-4 10 0,4-15 0,1 0 0,-1 0 0,0 0 0,0 0 0,0 0 0,0 0 0,-1 0 0,1-1 0,-1 1 0,1-1 0,-1 0 0,0 0 0,0 0 0,0 0 0,0 0 0,0-1 0,-1 1 0,1-1 0,0 0 0,-1 0 0,1 0 0,-1-1 0,1 1 0,-1-1 0,-4 0 0,0 1 0,-1-1 0,1 0 0,0-1 0,0 0 0,0 0 0,1-1 0,-1 1 0,0-2 0,0 1 0,-12-7 0,17 6 0,0 1 0,-1 0 0,1-1 0,0 0 0,0 0 0,1 0 0,-1 0 0,1 0 0,-1-1 0,1 1 0,0-1 0,0 1 0,1-1 0,-1 0 0,1 0 0,0 0 0,0 0 0,0 0 0,0 0 0,1 0 0,0 0 0,0 0 0,0-5 0,0 7 0,0 1 0,-1 0 0,1-1 0,0 1 0,0 0 0,0-1 0,1 1 0,-1 0 0,0-1 0,1 1 0,-1 0 0,0 0 0,1-1 0,-1 1 0,1 0 0,0 0 0,-1 0 0,1-1 0,0 1 0,0 0 0,0 0 0,0 0 0,0 1 0,0-1 0,0 0 0,0 0 0,0 0 0,0 1 0,0-1 0,0 0 0,1 1 0,-1 0 0,0-1 0,0 1 0,1-1 0,-1 1 0,0 0 0,1 0 0,-1 0 0,0 0 0,1 0 0,-1 0 0,2 1 0,1-1 0,-1 1 0,1 0 0,-1 0 0,1 1 0,-1-1 0,0 1 0,0-1 0,1 1 0,-1 0 0,-1 0 0,1 1 0,0-1 0,0 0 0,-1 1 0,3 3 0,-3-4 0,-1 0 0,1 0 0,-1 0 0,0 0 0,1 0 0,-1 0 0,0 1 0,-1-1 0,1 0 0,0 0 0,-1 1 0,1-1 0,-1 1 0,1-1 0,-1 0 0,0 1 0,0-1 0,0 1 0,-1-1 0,1 0 0,-1 1 0,1-1 0,-1 0 0,0 1 0,0-1 0,0 0 0,0 0 0,0 1 0,0-1 0,0 0 0,-1 0 0,1-1 0,-1 1 0,0 0 0,1 0 0,-1-1 0,0 1 0,0-1 0,0 0 0,0 1 0,0-1 0,-1 0 0,1 0 0,0 0 0,-4 1 0,-2 1 0,-1 0 0,1-1 0,-1 1 0,1-1 0,-1-1 0,0 0 0,0 0 0,0-1 0,0 0 0,1 0 0,-16-4 0,19 3 0,-1-1 0,1 0 0,0 0 0,0-1 0,0 1 0,0-1 0,-8-6 0,12 8 0,1 0 0,-1 1 0,0-1 0,0 0 0,1 1 0,-1-1 0,0 0 0,1 0 0,-1 1 0,1-1 0,-1 0 0,1 0 0,0 0 0,-1 0 0,1 0 0,0 0 0,-1 0 0,1 0 0,0 0 0,0 0 0,0 0 0,0 0 0,0 0 0,0 0 0,0 0 0,0 1 0,1-1 0,-1 0 0,0 0 0,0 0 0,1 0 0,-1 0 0,1 0 0,-1 0 0,1 0 0,-1 1 0,1-1 0,-1 0 0,1 0 0,0 1 0,-1-1 0,1 0 0,0 1 0,0-1 0,0 0 0,-1 1 0,1 0 0,0-1 0,0 1 0,1-1 0,10-6 0,0 0 0,0 1 0,1 0 0,-1 1 0,1 1 0,0 0 0,1 1 0,14-2 0,-23 4 0,1 0 0,-1 1 0,0 0 0,1 0 0,-1 0 0,0 1 0,1 0 0,-1 0 0,0 0 0,0 1 0,1-1 0,-1 1 0,-1 1 0,1-1 0,0 1 0,0-1 0,-1 1 0,0 1 0,1-1 0,-1 1 0,-1-1 0,8 9 0,-4-2 0,-1 1 0,0-1 0,0 1 0,-1 0 0,-1 0 0,1 1 0,-2-1 0,4 21 0,-6-29 0,0 1 0,-1 0 0,1 0 0,-1-1 0,0 1 0,0 0 0,-1 0 0,1-1 0,-1 1 0,0 0 0,0-1 0,0 1 0,0-1 0,0 1 0,-1-1 0,0 1 0,1-1 0,-1 0 0,-1 0 0,1 0 0,0 0 0,-1 0 0,1-1 0,-1 1 0,0-1 0,0 1 0,0-1 0,0 0 0,0 0 0,-1 0 0,-5 2 0,8-4 0,0 1 0,1-1 0,-1 1 0,0-1 0,1 0 0,-1 1 0,0-1 0,1 0 0,-1 0 0,0 1 0,0-1 0,1 0 0,-1 0 0,0 0 0,0 0 0,0 0 0,1 0 0,-1 0 0,0 0 0,0 0 0,1-1 0,-1 1 0,0 0 0,0 0 0,1-1 0,-1 1 0,0 0 0,1-1 0,-1 1 0,0 0 0,1-1 0,-1 1 0,1-1 0,-1 0 0,1 1 0,-1-1 0,1 1 0,-1-1 0,1 0 0,-1 1 0,1-1 0,0 0 0,-1 1 0,1-1 0,0 0 0,0 0 0,0 1 0,-1-1 0,1 0 0,0 0 0,0 1 0,0-1 0,0 0 0,0 0 0,1 0 0,-1 1 0,0-1 0,0 0 0,0 1 0,1-2 0,0-3 0,0 0 0,1 0 0,-1 1 0,1-1 0,0 1 0,0-1 0,0 1 0,5-6 0,5-3 0,0 1 0,27-21 0,-33 29 0,-1 0 0,1 0 0,0 0 0,0 1 0,0 0 0,1 0 0,-1 1 0,1 0 0,-1 0 0,11-1 0,-15 2 0,-1 1 0,1 1 0,-1-1 0,1 0 0,-1 0 0,1 0 0,-1 1 0,1-1 0,-1 1 0,1-1 0,-1 1 0,0 0 0,1-1 0,-1 1 0,0 0 0,0 0 0,0 0 0,0 0 0,1 0 0,-1 0 0,0 0 0,1 2 0,0 1 0,0-1 0,-1 1 0,1 0 0,-1-1 0,1 1 0,-1 0 0,-1 0 0,2 6 0,-1 1 0,0 0 0,-1 0 0,-1 0 0,0 1 0,-3 15 0,1-19 0,0-1 0,-1 1 0,0-1 0,0 0 0,-1 0 0,1 0 0,-2 0 0,1-1 0,-1 0 0,0 0 0,0-1 0,0 1 0,-1-1 0,0-1 0,0 1 0,0-1 0,-11 4 0,10-4 0,-1 0 0,1 0 0,-1-1 0,0 0 0,1-1 0,-1 0 0,0-1 0,-1 1 0,1-2 0,0 1 0,0-1 0,0-1 0,0 0 0,0 0 0,-16-4 0,21 3 0,1 1 0,0-1 0,0 1 0,0-1 0,0 0 0,0 0 0,0-1 0,1 1 0,-1 0 0,1-1 0,-1 0 0,1 1 0,0-1 0,0 0 0,0 0 0,1 0 0,-1-1 0,1 1 0,-1 0 0,1 0 0,0-1 0,1 1 0,-1-1 0,0 1 0,1-1 0,0 1 0,0-1 0,0 1 0,0-1 0,0 1 0,2-7 0,0 4 0,-1 1 0,0 0 0,1-1 0,0 1 0,0 0 0,1 0 0,0 0 0,-1 0 0,2 1 0,-1-1 0,0 1 0,1-1 0,0 1 0,0 1 0,0-1 0,1 0 0,-1 1 0,1 0 0,8-5 0,8 1 0,1 1 0,-1 0 0,1 2 0,0 0 0,32 0 0,-52 4 0,0-1 0,0 1 0,1 0 0,-1 1 0,0-1 0,0 0 0,0 1 0,0-1 0,0 1 0,0 0 0,0-1 0,0 1 0,0 0 0,0 0 0,0 1 0,0-1 0,-1 0 0,1 0 0,-1 1 0,1-1 0,-1 1 0,1 0 0,-1-1 0,0 1 0,1 0 0,-1 0 0,0 0 0,0-1 0,-1 1 0,1 0 0,0 1 0,-1-1 0,1 0 0,-1 0 0,1 0 0,-1 0 0,0 0 0,0 0 0,0 0 0,0 1 0,-1-1 0,1 2 0,-1 2 0,0 1 0,0-1 0,-1 0 0,1 0 0,-1 1 0,-1-1 0,1-1 0,-1 1 0,0 0 0,0-1 0,-1 1 0,1-1 0,-6 5 0,2-3 0,-2 0 0,1 0 0,-1-1 0,0 0 0,0-1 0,-1 0 0,0-1 0,1 1 0,-1-2 0,-1 0 0,-14 3 0,18-5 0,0 0 0,0 0 0,-1-1 0,1 0 0,0 0 0,0-1 0,0 0 0,0 0 0,0-1 0,0 0 0,1 0 0,-1-1 0,1 0 0,-1 0 0,1 0 0,0-1 0,0 1 0,-6-7 0,11 10 0,-5-5 0,-1 0 0,1-1 0,0 0 0,1 0 0,0 0 0,-8-12 0,12 17 0,1-1 0,-1 1 0,1-1 0,-1 0 0,1 1 0,-1-1 0,1 0 0,0 1 0,0-1 0,0 0 0,0 0 0,0 1 0,1-1 0,-1 0 0,0 1 0,1-1 0,-1 0 0,1 1 0,0-1 0,-1 1 0,1-1 0,0 1 0,0-1 0,0 1 0,0 0 0,0-1 0,0 1 0,1 0 0,-1 0 0,0 0 0,1 0 0,-1 0 0,1 0 0,-1 0 0,1 0 0,-1 0 0,1 1 0,1-1 0,1-2 0,-1 1 0,1 0 0,-1 1 0,1-1 0,0 1 0,0-1 0,-1 1 0,1 0 0,0 1 0,0-1 0,0 1 0,0-1 0,0 1 0,0 0 0,0 1 0,0-1 0,0 1 0,0 0 0,0 0 0,0 0 0,0 0 0,-1 1 0,1-1 0,0 1 0,-1 0 0,1 0 0,-1 0 0,0 1 0,0-1 0,0 1 0,0 0 0,0 0 0,0 0 0,-1 0 0,0 0 0,1 1 0,-1-1 0,0 1 0,-1-1 0,1 1 0,-1 0 0,1-1 0,-1 1 0,0 0 0,-1 0 0,1 0 0,-1 0 0,1 0 0,-1 0 0,-1 0 0,1 0 0,0 0 0,-1 0 0,0 0 0,0 0 0,-2 5 0,1-3 0,0 0 0,-1 1 0,0-1 0,-1 0 0,1-1 0,-1 1 0,0 0 0,0-1 0,-1 0 0,0 0 0,0-1 0,0 1 0,0-1 0,-1 0 0,1 0 0,-1-1 0,0 1 0,0-1 0,-9 2 0,3 0 0,-1-1 0,1 0 0,-1-1 0,0-1 0,1 0 0,-1 0 0,0-2 0,0 1 0,-17-3 0,28 2 0,1 0 0,-1 0 0,1 0 0,-1-1 0,1 1 0,0 0 0,-1-1 0,1 1 0,-1-1 0,1 0 0,0 1 0,-1-1 0,1 0 0,0 0 0,-2-2 0,2 3 0,1 0 0,0-1 0,0 1 0,0-1 0,-1 0 0,1 1 0,0-1 0,0 1 0,0-1 0,0 1 0,0-1 0,0 1 0,0-1 0,0 1 0,0-1 0,0 1 0,1-1 0,-1 1 0,0-1 0,0 1 0,0-1 0,1 1 0,-1-1 0,0 1 0,0-1 0,1 1 0,-1-1 0,1 1 0,1-3 0,1 1 0,-1-1 0,1 1 0,0 0 0,-1 0 0,1 1 0,0-1 0,0 1 0,0-1 0,0 1 0,1 0 0,3-1 0,49-5 0,0 2 0,0 3 0,63 6 0,-6 0 0,-73-4 0,664-11 0,-185 11 0,0 33 0,-456-28 0,378 4 0,-932 17 0,-828-17 0,1227-9 0,37-1 0,52 0 0,8-2 0,22-6 0,44-10 0,1346-266-1029,14 67-129,-1804 307 3345,26-33-2187,-416 15 0,653-59 0,95-10 0,66-10 0,756-85 0,-43 7 0,-723 77 0,-30 5 0,-13 3 0,-302 46 0,112-13 0,-1535 131-615,1658-162 615,52-3 0,18-2 0,30-6 0,-28 9 0,210-46 284,284-28 0,-353 57-237,-100 12-47,49-4 0,-87 12-2,-9 1-58,-10 2-1243,-13 2-5523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0855" cy="340745"/>
          </a:xfrm>
          <a:prstGeom prst="rect">
            <a:avLst/>
          </a:prstGeom>
        </p:spPr>
        <p:txBody>
          <a:bodyPr vert="horz" lIns="91394" tIns="45697" rIns="91394" bIns="45697" rtlCol="0"/>
          <a:lstStyle>
            <a:lvl1pPr algn="l">
              <a:defRPr sz="1200"/>
            </a:lvl1pPr>
          </a:lstStyle>
          <a:p>
            <a:endParaRPr lang="de-DE"/>
          </a:p>
        </p:txBody>
      </p:sp>
      <p:sp>
        <p:nvSpPr>
          <p:cNvPr id="3" name="Datumsplatzhalter 2"/>
          <p:cNvSpPr>
            <a:spLocks noGrp="1"/>
          </p:cNvSpPr>
          <p:nvPr>
            <p:ph type="dt" idx="1"/>
          </p:nvPr>
        </p:nvSpPr>
        <p:spPr>
          <a:xfrm>
            <a:off x="5621900" y="0"/>
            <a:ext cx="4300855" cy="340745"/>
          </a:xfrm>
          <a:prstGeom prst="rect">
            <a:avLst/>
          </a:prstGeom>
        </p:spPr>
        <p:txBody>
          <a:bodyPr vert="horz" lIns="91394" tIns="45697" rIns="91394" bIns="45697" rtlCol="0"/>
          <a:lstStyle>
            <a:lvl1pPr algn="r">
              <a:defRPr sz="1200"/>
            </a:lvl1pPr>
          </a:lstStyle>
          <a:p>
            <a:fld id="{7E5994B0-A6A6-4AF5-BFAD-F268361C4F2B}" type="datetimeFigureOut">
              <a:rPr lang="de-DE" smtClean="0"/>
              <a:t>14.10.2024</a:t>
            </a:fld>
            <a:endParaRPr lang="de-DE"/>
          </a:p>
        </p:txBody>
      </p:sp>
      <p:sp>
        <p:nvSpPr>
          <p:cNvPr id="4" name="Folienbildplatzhalter 3"/>
          <p:cNvSpPr>
            <a:spLocks noGrp="1" noRot="1" noChangeAspect="1"/>
          </p:cNvSpPr>
          <p:nvPr>
            <p:ph type="sldImg" idx="2"/>
          </p:nvPr>
        </p:nvSpPr>
        <p:spPr>
          <a:xfrm>
            <a:off x="4152900" y="849313"/>
            <a:ext cx="1619250" cy="2290762"/>
          </a:xfrm>
          <a:prstGeom prst="rect">
            <a:avLst/>
          </a:prstGeom>
          <a:noFill/>
          <a:ln w="12700">
            <a:solidFill>
              <a:prstClr val="black"/>
            </a:solidFill>
          </a:ln>
        </p:spPr>
        <p:txBody>
          <a:bodyPr vert="horz" lIns="91394" tIns="45697" rIns="91394" bIns="45697" rtlCol="0" anchor="ctr"/>
          <a:lstStyle/>
          <a:p>
            <a:endParaRPr lang="de-DE"/>
          </a:p>
        </p:txBody>
      </p:sp>
      <p:sp>
        <p:nvSpPr>
          <p:cNvPr id="5" name="Notizenplatzhalter 4"/>
          <p:cNvSpPr>
            <a:spLocks noGrp="1"/>
          </p:cNvSpPr>
          <p:nvPr>
            <p:ph type="body" sz="quarter" idx="3"/>
          </p:nvPr>
        </p:nvSpPr>
        <p:spPr>
          <a:xfrm>
            <a:off x="992506" y="3268325"/>
            <a:ext cx="7940040" cy="2674085"/>
          </a:xfrm>
          <a:prstGeom prst="rect">
            <a:avLst/>
          </a:prstGeom>
        </p:spPr>
        <p:txBody>
          <a:bodyPr vert="horz" lIns="91394" tIns="45697" rIns="91394" bIns="45697"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50581"/>
            <a:ext cx="4300855" cy="340745"/>
          </a:xfrm>
          <a:prstGeom prst="rect">
            <a:avLst/>
          </a:prstGeom>
        </p:spPr>
        <p:txBody>
          <a:bodyPr vert="horz" lIns="91394" tIns="45697" rIns="91394" bIns="45697" rtlCol="0" anchor="b"/>
          <a:lstStyle>
            <a:lvl1pPr algn="l">
              <a:defRPr sz="1200"/>
            </a:lvl1pPr>
          </a:lstStyle>
          <a:p>
            <a:endParaRPr lang="de-DE"/>
          </a:p>
        </p:txBody>
      </p:sp>
      <p:sp>
        <p:nvSpPr>
          <p:cNvPr id="7" name="Foliennummernplatzhalter 6"/>
          <p:cNvSpPr>
            <a:spLocks noGrp="1"/>
          </p:cNvSpPr>
          <p:nvPr>
            <p:ph type="sldNum" sz="quarter" idx="5"/>
          </p:nvPr>
        </p:nvSpPr>
        <p:spPr>
          <a:xfrm>
            <a:off x="5621900" y="6450581"/>
            <a:ext cx="4300855" cy="340745"/>
          </a:xfrm>
          <a:prstGeom prst="rect">
            <a:avLst/>
          </a:prstGeom>
        </p:spPr>
        <p:txBody>
          <a:bodyPr vert="horz" lIns="91394" tIns="45697" rIns="91394" bIns="45697" rtlCol="0" anchor="b"/>
          <a:lstStyle>
            <a:lvl1pPr algn="r">
              <a:defRPr sz="1200"/>
            </a:lvl1pPr>
          </a:lstStyle>
          <a:p>
            <a:fld id="{14B252DA-D8A0-4947-B85D-B18F08E2713C}" type="slidenum">
              <a:rPr lang="de-DE" smtClean="0"/>
              <a:t>‹Nr.›</a:t>
            </a:fld>
            <a:endParaRPr lang="de-DE"/>
          </a:p>
        </p:txBody>
      </p:sp>
    </p:spTree>
    <p:extLst>
      <p:ext uri="{BB962C8B-B14F-4D97-AF65-F5344CB8AC3E}">
        <p14:creationId xmlns:p14="http://schemas.microsoft.com/office/powerpoint/2010/main" val="100285822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5"/>
          </p:nvPr>
        </p:nvSpPr>
        <p:spPr/>
        <p:txBody>
          <a:bodyPr/>
          <a:lstStyle/>
          <a:p>
            <a:fld id="{14B252DA-D8A0-4947-B85D-B18F08E2713C}" type="slidenum">
              <a:rPr lang="de-DE" smtClean="0"/>
              <a:t>1</a:t>
            </a:fld>
            <a:endParaRPr lang="de-DE"/>
          </a:p>
        </p:txBody>
      </p:sp>
      <p:sp>
        <p:nvSpPr>
          <p:cNvPr id="6" name="Kopfzeilenplatzhalter 5">
            <a:extLst>
              <a:ext uri="{FF2B5EF4-FFF2-40B4-BE49-F238E27FC236}">
                <a16:creationId xmlns:a16="http://schemas.microsoft.com/office/drawing/2014/main" id="{189C2E3A-0247-E76C-D4D1-B6827D37E553}"/>
              </a:ext>
            </a:extLst>
          </p:cNvPr>
          <p:cNvSpPr>
            <a:spLocks noGrp="1"/>
          </p:cNvSpPr>
          <p:nvPr>
            <p:ph type="hdr" sz="quarter"/>
          </p:nvPr>
        </p:nvSpPr>
        <p:spPr/>
        <p:txBody>
          <a:bodyPr/>
          <a:lstStyle/>
          <a:p>
            <a:endParaRPr lang="de-DE"/>
          </a:p>
        </p:txBody>
      </p:sp>
    </p:spTree>
    <p:extLst>
      <p:ext uri="{BB962C8B-B14F-4D97-AF65-F5344CB8AC3E}">
        <p14:creationId xmlns:p14="http://schemas.microsoft.com/office/powerpoint/2010/main" val="1025247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5"/>
          </p:nvPr>
        </p:nvSpPr>
        <p:spPr/>
        <p:txBody>
          <a:bodyPr/>
          <a:lstStyle/>
          <a:p>
            <a:fld id="{14B252DA-D8A0-4947-B85D-B18F08E2713C}" type="slidenum">
              <a:rPr lang="de-DE" smtClean="0"/>
              <a:t>10</a:t>
            </a:fld>
            <a:endParaRPr lang="de-DE"/>
          </a:p>
        </p:txBody>
      </p:sp>
      <p:sp>
        <p:nvSpPr>
          <p:cNvPr id="6" name="Kopfzeilenplatzhalter 5">
            <a:extLst>
              <a:ext uri="{FF2B5EF4-FFF2-40B4-BE49-F238E27FC236}">
                <a16:creationId xmlns:a16="http://schemas.microsoft.com/office/drawing/2014/main" id="{AED3A1C0-41F1-6CE8-6D72-1435B0C3D798}"/>
              </a:ext>
            </a:extLst>
          </p:cNvPr>
          <p:cNvSpPr>
            <a:spLocks noGrp="1"/>
          </p:cNvSpPr>
          <p:nvPr>
            <p:ph type="hdr" sz="quarter"/>
          </p:nvPr>
        </p:nvSpPr>
        <p:spPr/>
        <p:txBody>
          <a:bodyPr/>
          <a:lstStyle/>
          <a:p>
            <a:endParaRPr lang="de-DE"/>
          </a:p>
        </p:txBody>
      </p:sp>
    </p:spTree>
    <p:extLst>
      <p:ext uri="{BB962C8B-B14F-4D97-AF65-F5344CB8AC3E}">
        <p14:creationId xmlns:p14="http://schemas.microsoft.com/office/powerpoint/2010/main" val="3150161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5"/>
          </p:nvPr>
        </p:nvSpPr>
        <p:spPr/>
        <p:txBody>
          <a:bodyPr/>
          <a:lstStyle/>
          <a:p>
            <a:fld id="{14B252DA-D8A0-4947-B85D-B18F08E2713C}" type="slidenum">
              <a:rPr lang="de-DE" smtClean="0"/>
              <a:t>11</a:t>
            </a:fld>
            <a:endParaRPr lang="de-DE"/>
          </a:p>
        </p:txBody>
      </p:sp>
      <p:sp>
        <p:nvSpPr>
          <p:cNvPr id="6" name="Kopfzeilenplatzhalter 5">
            <a:extLst>
              <a:ext uri="{FF2B5EF4-FFF2-40B4-BE49-F238E27FC236}">
                <a16:creationId xmlns:a16="http://schemas.microsoft.com/office/drawing/2014/main" id="{BF9BDDC2-20A9-BDB5-C8C1-FD42EB947D8C}"/>
              </a:ext>
            </a:extLst>
          </p:cNvPr>
          <p:cNvSpPr>
            <a:spLocks noGrp="1"/>
          </p:cNvSpPr>
          <p:nvPr>
            <p:ph type="hdr" sz="quarter"/>
          </p:nvPr>
        </p:nvSpPr>
        <p:spPr/>
        <p:txBody>
          <a:bodyPr/>
          <a:lstStyle/>
          <a:p>
            <a:endParaRPr lang="de-DE"/>
          </a:p>
        </p:txBody>
      </p:sp>
    </p:spTree>
    <p:extLst>
      <p:ext uri="{BB962C8B-B14F-4D97-AF65-F5344CB8AC3E}">
        <p14:creationId xmlns:p14="http://schemas.microsoft.com/office/powerpoint/2010/main" val="162834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5"/>
          </p:nvPr>
        </p:nvSpPr>
        <p:spPr/>
        <p:txBody>
          <a:bodyPr/>
          <a:lstStyle/>
          <a:p>
            <a:fld id="{14B252DA-D8A0-4947-B85D-B18F08E2713C}" type="slidenum">
              <a:rPr lang="de-DE" smtClean="0"/>
              <a:t>2</a:t>
            </a:fld>
            <a:endParaRPr lang="de-DE"/>
          </a:p>
        </p:txBody>
      </p:sp>
      <p:sp>
        <p:nvSpPr>
          <p:cNvPr id="6" name="Kopfzeilenplatzhalter 5">
            <a:extLst>
              <a:ext uri="{FF2B5EF4-FFF2-40B4-BE49-F238E27FC236}">
                <a16:creationId xmlns:a16="http://schemas.microsoft.com/office/drawing/2014/main" id="{66B0C1C7-607C-DC48-86BA-14E00885009C}"/>
              </a:ext>
            </a:extLst>
          </p:cNvPr>
          <p:cNvSpPr>
            <a:spLocks noGrp="1"/>
          </p:cNvSpPr>
          <p:nvPr>
            <p:ph type="hdr" sz="quarter"/>
          </p:nvPr>
        </p:nvSpPr>
        <p:spPr/>
        <p:txBody>
          <a:bodyPr/>
          <a:lstStyle/>
          <a:p>
            <a:endParaRPr lang="de-DE"/>
          </a:p>
        </p:txBody>
      </p:sp>
    </p:spTree>
    <p:extLst>
      <p:ext uri="{BB962C8B-B14F-4D97-AF65-F5344CB8AC3E}">
        <p14:creationId xmlns:p14="http://schemas.microsoft.com/office/powerpoint/2010/main" val="3785586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5"/>
          </p:nvPr>
        </p:nvSpPr>
        <p:spPr/>
        <p:txBody>
          <a:bodyPr/>
          <a:lstStyle/>
          <a:p>
            <a:fld id="{14B252DA-D8A0-4947-B85D-B18F08E2713C}" type="slidenum">
              <a:rPr lang="de-DE" smtClean="0"/>
              <a:t>3</a:t>
            </a:fld>
            <a:endParaRPr lang="de-DE"/>
          </a:p>
        </p:txBody>
      </p:sp>
      <p:sp>
        <p:nvSpPr>
          <p:cNvPr id="6" name="Kopfzeilenplatzhalter 5">
            <a:extLst>
              <a:ext uri="{FF2B5EF4-FFF2-40B4-BE49-F238E27FC236}">
                <a16:creationId xmlns:a16="http://schemas.microsoft.com/office/drawing/2014/main" id="{9D9072CC-EAB9-1303-9950-EFB096DE9DCE}"/>
              </a:ext>
            </a:extLst>
          </p:cNvPr>
          <p:cNvSpPr>
            <a:spLocks noGrp="1"/>
          </p:cNvSpPr>
          <p:nvPr>
            <p:ph type="hdr" sz="quarter"/>
          </p:nvPr>
        </p:nvSpPr>
        <p:spPr/>
        <p:txBody>
          <a:bodyPr/>
          <a:lstStyle/>
          <a:p>
            <a:endParaRPr lang="de-DE"/>
          </a:p>
        </p:txBody>
      </p:sp>
    </p:spTree>
    <p:extLst>
      <p:ext uri="{BB962C8B-B14F-4D97-AF65-F5344CB8AC3E}">
        <p14:creationId xmlns:p14="http://schemas.microsoft.com/office/powerpoint/2010/main" val="3140564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5"/>
          </p:nvPr>
        </p:nvSpPr>
        <p:spPr/>
        <p:txBody>
          <a:bodyPr/>
          <a:lstStyle/>
          <a:p>
            <a:fld id="{14B252DA-D8A0-4947-B85D-B18F08E2713C}" type="slidenum">
              <a:rPr lang="de-DE" smtClean="0"/>
              <a:t>4</a:t>
            </a:fld>
            <a:endParaRPr lang="de-DE"/>
          </a:p>
        </p:txBody>
      </p:sp>
      <p:sp>
        <p:nvSpPr>
          <p:cNvPr id="6" name="Kopfzeilenplatzhalter 5">
            <a:extLst>
              <a:ext uri="{FF2B5EF4-FFF2-40B4-BE49-F238E27FC236}">
                <a16:creationId xmlns:a16="http://schemas.microsoft.com/office/drawing/2014/main" id="{A8CCDA0C-195B-6245-0FEC-EECF9DAC806D}"/>
              </a:ext>
            </a:extLst>
          </p:cNvPr>
          <p:cNvSpPr>
            <a:spLocks noGrp="1"/>
          </p:cNvSpPr>
          <p:nvPr>
            <p:ph type="hdr" sz="quarter"/>
          </p:nvPr>
        </p:nvSpPr>
        <p:spPr/>
        <p:txBody>
          <a:bodyPr/>
          <a:lstStyle/>
          <a:p>
            <a:endParaRPr lang="de-DE"/>
          </a:p>
        </p:txBody>
      </p:sp>
    </p:spTree>
    <p:extLst>
      <p:ext uri="{BB962C8B-B14F-4D97-AF65-F5344CB8AC3E}">
        <p14:creationId xmlns:p14="http://schemas.microsoft.com/office/powerpoint/2010/main" val="102889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5"/>
          </p:nvPr>
        </p:nvSpPr>
        <p:spPr/>
        <p:txBody>
          <a:bodyPr/>
          <a:lstStyle/>
          <a:p>
            <a:fld id="{14B252DA-D8A0-4947-B85D-B18F08E2713C}" type="slidenum">
              <a:rPr lang="de-DE" smtClean="0"/>
              <a:t>5</a:t>
            </a:fld>
            <a:endParaRPr lang="de-DE"/>
          </a:p>
        </p:txBody>
      </p:sp>
      <p:sp>
        <p:nvSpPr>
          <p:cNvPr id="6" name="Kopfzeilenplatzhalter 5">
            <a:extLst>
              <a:ext uri="{FF2B5EF4-FFF2-40B4-BE49-F238E27FC236}">
                <a16:creationId xmlns:a16="http://schemas.microsoft.com/office/drawing/2014/main" id="{0D27C4AC-8CCA-8EC7-8ABC-3EBD5D518067}"/>
              </a:ext>
            </a:extLst>
          </p:cNvPr>
          <p:cNvSpPr>
            <a:spLocks noGrp="1"/>
          </p:cNvSpPr>
          <p:nvPr>
            <p:ph type="hdr" sz="quarter"/>
          </p:nvPr>
        </p:nvSpPr>
        <p:spPr/>
        <p:txBody>
          <a:bodyPr/>
          <a:lstStyle/>
          <a:p>
            <a:endParaRPr lang="de-DE"/>
          </a:p>
        </p:txBody>
      </p:sp>
    </p:spTree>
    <p:extLst>
      <p:ext uri="{BB962C8B-B14F-4D97-AF65-F5344CB8AC3E}">
        <p14:creationId xmlns:p14="http://schemas.microsoft.com/office/powerpoint/2010/main" val="198070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5"/>
          </p:nvPr>
        </p:nvSpPr>
        <p:spPr/>
        <p:txBody>
          <a:bodyPr/>
          <a:lstStyle/>
          <a:p>
            <a:fld id="{14B252DA-D8A0-4947-B85D-B18F08E2713C}" type="slidenum">
              <a:rPr lang="de-DE" smtClean="0"/>
              <a:t>6</a:t>
            </a:fld>
            <a:endParaRPr lang="de-DE"/>
          </a:p>
        </p:txBody>
      </p:sp>
      <p:sp>
        <p:nvSpPr>
          <p:cNvPr id="6" name="Kopfzeilenplatzhalter 5">
            <a:extLst>
              <a:ext uri="{FF2B5EF4-FFF2-40B4-BE49-F238E27FC236}">
                <a16:creationId xmlns:a16="http://schemas.microsoft.com/office/drawing/2014/main" id="{1E430A40-DC90-EB78-47E5-DE23AB407A00}"/>
              </a:ext>
            </a:extLst>
          </p:cNvPr>
          <p:cNvSpPr>
            <a:spLocks noGrp="1"/>
          </p:cNvSpPr>
          <p:nvPr>
            <p:ph type="hdr" sz="quarter"/>
          </p:nvPr>
        </p:nvSpPr>
        <p:spPr/>
        <p:txBody>
          <a:bodyPr/>
          <a:lstStyle/>
          <a:p>
            <a:endParaRPr lang="de-DE"/>
          </a:p>
        </p:txBody>
      </p:sp>
    </p:spTree>
    <p:extLst>
      <p:ext uri="{BB962C8B-B14F-4D97-AF65-F5344CB8AC3E}">
        <p14:creationId xmlns:p14="http://schemas.microsoft.com/office/powerpoint/2010/main" val="70075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5"/>
          </p:nvPr>
        </p:nvSpPr>
        <p:spPr/>
        <p:txBody>
          <a:bodyPr/>
          <a:lstStyle/>
          <a:p>
            <a:fld id="{14B252DA-D8A0-4947-B85D-B18F08E2713C}" type="slidenum">
              <a:rPr lang="de-DE" smtClean="0"/>
              <a:t>7</a:t>
            </a:fld>
            <a:endParaRPr lang="de-DE"/>
          </a:p>
        </p:txBody>
      </p:sp>
      <p:sp>
        <p:nvSpPr>
          <p:cNvPr id="6" name="Kopfzeilenplatzhalter 5">
            <a:extLst>
              <a:ext uri="{FF2B5EF4-FFF2-40B4-BE49-F238E27FC236}">
                <a16:creationId xmlns:a16="http://schemas.microsoft.com/office/drawing/2014/main" id="{631EB750-A7BE-2AC7-2E06-159ED6A6009E}"/>
              </a:ext>
            </a:extLst>
          </p:cNvPr>
          <p:cNvSpPr>
            <a:spLocks noGrp="1"/>
          </p:cNvSpPr>
          <p:nvPr>
            <p:ph type="hdr" sz="quarter"/>
          </p:nvPr>
        </p:nvSpPr>
        <p:spPr/>
        <p:txBody>
          <a:bodyPr/>
          <a:lstStyle/>
          <a:p>
            <a:endParaRPr lang="de-DE"/>
          </a:p>
        </p:txBody>
      </p:sp>
    </p:spTree>
    <p:extLst>
      <p:ext uri="{BB962C8B-B14F-4D97-AF65-F5344CB8AC3E}">
        <p14:creationId xmlns:p14="http://schemas.microsoft.com/office/powerpoint/2010/main" val="3952001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5"/>
          </p:nvPr>
        </p:nvSpPr>
        <p:spPr/>
        <p:txBody>
          <a:bodyPr/>
          <a:lstStyle/>
          <a:p>
            <a:fld id="{14B252DA-D8A0-4947-B85D-B18F08E2713C}" type="slidenum">
              <a:rPr lang="de-DE" smtClean="0"/>
              <a:t>8</a:t>
            </a:fld>
            <a:endParaRPr lang="de-DE"/>
          </a:p>
        </p:txBody>
      </p:sp>
      <p:sp>
        <p:nvSpPr>
          <p:cNvPr id="6" name="Kopfzeilenplatzhalter 5">
            <a:extLst>
              <a:ext uri="{FF2B5EF4-FFF2-40B4-BE49-F238E27FC236}">
                <a16:creationId xmlns:a16="http://schemas.microsoft.com/office/drawing/2014/main" id="{DC1E0A57-D30A-779F-CA9F-03805BB950EC}"/>
              </a:ext>
            </a:extLst>
          </p:cNvPr>
          <p:cNvSpPr>
            <a:spLocks noGrp="1"/>
          </p:cNvSpPr>
          <p:nvPr>
            <p:ph type="hdr" sz="quarter"/>
          </p:nvPr>
        </p:nvSpPr>
        <p:spPr/>
        <p:txBody>
          <a:bodyPr/>
          <a:lstStyle/>
          <a:p>
            <a:endParaRPr lang="de-DE"/>
          </a:p>
        </p:txBody>
      </p:sp>
    </p:spTree>
    <p:extLst>
      <p:ext uri="{BB962C8B-B14F-4D97-AF65-F5344CB8AC3E}">
        <p14:creationId xmlns:p14="http://schemas.microsoft.com/office/powerpoint/2010/main" val="2342620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Foliennummernplatzhalter 4"/>
          <p:cNvSpPr>
            <a:spLocks noGrp="1"/>
          </p:cNvSpPr>
          <p:nvPr>
            <p:ph type="sldNum" sz="quarter" idx="5"/>
          </p:nvPr>
        </p:nvSpPr>
        <p:spPr/>
        <p:txBody>
          <a:bodyPr/>
          <a:lstStyle/>
          <a:p>
            <a:fld id="{14B252DA-D8A0-4947-B85D-B18F08E2713C}" type="slidenum">
              <a:rPr lang="de-DE" smtClean="0"/>
              <a:t>9</a:t>
            </a:fld>
            <a:endParaRPr lang="de-DE"/>
          </a:p>
        </p:txBody>
      </p:sp>
      <p:sp>
        <p:nvSpPr>
          <p:cNvPr id="6" name="Kopfzeilenplatzhalter 5">
            <a:extLst>
              <a:ext uri="{FF2B5EF4-FFF2-40B4-BE49-F238E27FC236}">
                <a16:creationId xmlns:a16="http://schemas.microsoft.com/office/drawing/2014/main" id="{39C69083-2682-0962-034E-EE83B087845A}"/>
              </a:ext>
            </a:extLst>
          </p:cNvPr>
          <p:cNvSpPr>
            <a:spLocks noGrp="1"/>
          </p:cNvSpPr>
          <p:nvPr>
            <p:ph type="hdr" sz="quarter"/>
          </p:nvPr>
        </p:nvSpPr>
        <p:spPr/>
        <p:txBody>
          <a:bodyPr/>
          <a:lstStyle/>
          <a:p>
            <a:endParaRPr lang="de-DE"/>
          </a:p>
        </p:txBody>
      </p:sp>
    </p:spTree>
    <p:extLst>
      <p:ext uri="{BB962C8B-B14F-4D97-AF65-F5344CB8AC3E}">
        <p14:creationId xmlns:p14="http://schemas.microsoft.com/office/powerpoint/2010/main" val="3957005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de-DE"/>
              <a:t>Mastertitelformat bearbeiten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F4B4AD72-DD42-4827-9249-277CA66E194B}" type="datetime1">
              <a:rPr lang="de-DE" smtClean="0"/>
              <a:t>14.10.2024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DEADD49-9047-43F7-BB93-E66BB9E96D1B}" type="slidenum">
              <a:rPr lang="de-DE" smtClean="0"/>
              <a:t>‹Nr.›</a:t>
            </a:fld>
            <a:endParaRPr lang="de-DE"/>
          </a:p>
        </p:txBody>
      </p:sp>
    </p:spTree>
    <p:extLst>
      <p:ext uri="{BB962C8B-B14F-4D97-AF65-F5344CB8AC3E}">
        <p14:creationId xmlns:p14="http://schemas.microsoft.com/office/powerpoint/2010/main" val="2829650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99D174E-1090-47DD-B487-D305FB5D64EC}" type="datetime1">
              <a:rPr lang="de-DE" smtClean="0"/>
              <a:t>14.10.2024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DEADD49-9047-43F7-BB93-E66BB9E96D1B}" type="slidenum">
              <a:rPr lang="de-DE" smtClean="0"/>
              <a:t>‹Nr.›</a:t>
            </a:fld>
            <a:endParaRPr lang="de-DE"/>
          </a:p>
        </p:txBody>
      </p:sp>
    </p:spTree>
    <p:extLst>
      <p:ext uri="{BB962C8B-B14F-4D97-AF65-F5344CB8AC3E}">
        <p14:creationId xmlns:p14="http://schemas.microsoft.com/office/powerpoint/2010/main" val="1071833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DBEC200-6E0F-4BEF-8A02-8E56077549C4}" type="datetime1">
              <a:rPr lang="de-DE" smtClean="0"/>
              <a:t>14.10.2024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DEADD49-9047-43F7-BB93-E66BB9E96D1B}" type="slidenum">
              <a:rPr lang="de-DE" smtClean="0"/>
              <a:t>‹Nr.›</a:t>
            </a:fld>
            <a:endParaRPr lang="de-DE"/>
          </a:p>
        </p:txBody>
      </p:sp>
    </p:spTree>
    <p:extLst>
      <p:ext uri="{BB962C8B-B14F-4D97-AF65-F5344CB8AC3E}">
        <p14:creationId xmlns:p14="http://schemas.microsoft.com/office/powerpoint/2010/main" val="139246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EC4F760-0009-41A7-A7DF-2B6633F49311}" type="datetime1">
              <a:rPr lang="de-DE" smtClean="0"/>
              <a:t>14.10.2024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DEADD49-9047-43F7-BB93-E66BB9E96D1B}" type="slidenum">
              <a:rPr lang="de-DE" smtClean="0"/>
              <a:t>‹Nr.›</a:t>
            </a:fld>
            <a:endParaRPr lang="de-DE"/>
          </a:p>
        </p:txBody>
      </p:sp>
    </p:spTree>
    <p:extLst>
      <p:ext uri="{BB962C8B-B14F-4D97-AF65-F5344CB8AC3E}">
        <p14:creationId xmlns:p14="http://schemas.microsoft.com/office/powerpoint/2010/main" val="421492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de-DE"/>
              <a:t>Mastertitelformat bearbeiten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A72BA19-2AC5-4A29-8854-06552D7C49A2}" type="datetime1">
              <a:rPr lang="de-DE" smtClean="0"/>
              <a:t>14.10.2024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DEADD49-9047-43F7-BB93-E66BB9E96D1B}" type="slidenum">
              <a:rPr lang="de-DE" smtClean="0"/>
              <a:t>‹Nr.›</a:t>
            </a:fld>
            <a:endParaRPr lang="de-DE"/>
          </a:p>
        </p:txBody>
      </p:sp>
    </p:spTree>
    <p:extLst>
      <p:ext uri="{BB962C8B-B14F-4D97-AF65-F5344CB8AC3E}">
        <p14:creationId xmlns:p14="http://schemas.microsoft.com/office/powerpoint/2010/main" val="290976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 y="10392716"/>
            <a:ext cx="7559674" cy="280280"/>
          </a:xfrm>
        </p:spPr>
        <p:txBody>
          <a:bodyPr/>
          <a:lstStyle>
            <a:lvl1pPr algn="ctr">
              <a:defRPr/>
            </a:lvl1pPr>
          </a:lstStyle>
          <a:p>
            <a:fld id="{DDEADD49-9047-43F7-BB93-E66BB9E96D1B}" type="slidenum">
              <a:rPr lang="de-DE" smtClean="0"/>
              <a:pPr/>
              <a:t>‹Nr.›</a:t>
            </a:fld>
            <a:endParaRPr lang="de-DE" dirty="0"/>
          </a:p>
        </p:txBody>
      </p:sp>
      <p:sp>
        <p:nvSpPr>
          <p:cNvPr id="6" name="Textfeld 5">
            <a:extLst>
              <a:ext uri="{FF2B5EF4-FFF2-40B4-BE49-F238E27FC236}">
                <a16:creationId xmlns:a16="http://schemas.microsoft.com/office/drawing/2014/main" id="{5FB2C13F-1AEA-E49C-02A8-CEA620EA8D0E}"/>
              </a:ext>
            </a:extLst>
          </p:cNvPr>
          <p:cNvSpPr txBox="1"/>
          <p:nvPr userDrawn="1"/>
        </p:nvSpPr>
        <p:spPr>
          <a:xfrm>
            <a:off x="2077178" y="250879"/>
            <a:ext cx="5197684" cy="800219"/>
          </a:xfrm>
          <a:prstGeom prst="rect">
            <a:avLst/>
          </a:prstGeom>
          <a:noFill/>
        </p:spPr>
        <p:txBody>
          <a:bodyPr wrap="square">
            <a:spAutoFit/>
          </a:bodyPr>
          <a:lstStyle/>
          <a:p>
            <a:r>
              <a:rPr lang="de-DE" sz="1400" dirty="0">
                <a:solidFill>
                  <a:srgbClr val="007F33"/>
                </a:solidFill>
              </a:rPr>
              <a:t>Informationen zur Bewerbung</a:t>
            </a:r>
          </a:p>
          <a:p>
            <a:r>
              <a:rPr lang="de-DE" sz="2000" dirty="0">
                <a:solidFill>
                  <a:srgbClr val="007F33"/>
                </a:solidFill>
              </a:rPr>
              <a:t>Agrochange</a:t>
            </a:r>
            <a:endParaRPr lang="de-DE" sz="1400" dirty="0"/>
          </a:p>
          <a:p>
            <a:r>
              <a:rPr lang="de-DE" sz="1200" dirty="0">
                <a:solidFill>
                  <a:schemeClr val="bg2">
                    <a:lumMod val="50000"/>
                  </a:schemeClr>
                </a:solidFill>
              </a:rPr>
              <a:t>20.05. – 15.06.2024| Südtirol</a:t>
            </a:r>
          </a:p>
        </p:txBody>
      </p:sp>
      <p:cxnSp>
        <p:nvCxnSpPr>
          <p:cNvPr id="10" name="Gerader Verbinder 9">
            <a:extLst>
              <a:ext uri="{FF2B5EF4-FFF2-40B4-BE49-F238E27FC236}">
                <a16:creationId xmlns:a16="http://schemas.microsoft.com/office/drawing/2014/main" id="{C9283C04-55F3-1ACF-974E-296EEC42AF41}"/>
              </a:ext>
            </a:extLst>
          </p:cNvPr>
          <p:cNvCxnSpPr>
            <a:cxnSpLocks/>
          </p:cNvCxnSpPr>
          <p:nvPr userDrawn="1"/>
        </p:nvCxnSpPr>
        <p:spPr>
          <a:xfrm>
            <a:off x="139541" y="1364102"/>
            <a:ext cx="7280591" cy="0"/>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pic>
        <p:nvPicPr>
          <p:cNvPr id="20" name="Grafik 19" descr="Ein Bild, das Gras, Berg, Himmel, draußen enthält.&#10;&#10;Automatisch generierte Beschreibung">
            <a:extLst>
              <a:ext uri="{FF2B5EF4-FFF2-40B4-BE49-F238E27FC236}">
                <a16:creationId xmlns:a16="http://schemas.microsoft.com/office/drawing/2014/main" id="{BABE0666-E6C6-3055-5848-02DC40C1415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39541" y="80052"/>
            <a:ext cx="1779200" cy="1141874"/>
          </a:xfrm>
          <a:prstGeom prst="rect">
            <a:avLst/>
          </a:prstGeom>
        </p:spPr>
      </p:pic>
      <p:pic>
        <p:nvPicPr>
          <p:cNvPr id="21" name="Grafik 20">
            <a:extLst>
              <a:ext uri="{FF2B5EF4-FFF2-40B4-BE49-F238E27FC236}">
                <a16:creationId xmlns:a16="http://schemas.microsoft.com/office/drawing/2014/main" id="{76E59C47-1E7D-D7E7-D0B8-5A85E44CB45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19398" y="18817"/>
            <a:ext cx="1486535" cy="2159635"/>
          </a:xfrm>
          <a:prstGeom prst="rect">
            <a:avLst/>
          </a:prstGeom>
        </p:spPr>
      </p:pic>
    </p:spTree>
    <p:extLst>
      <p:ext uri="{BB962C8B-B14F-4D97-AF65-F5344CB8AC3E}">
        <p14:creationId xmlns:p14="http://schemas.microsoft.com/office/powerpoint/2010/main" val="423374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94E2959-3573-41DF-8EE1-248CB88AB27C}" type="datetime1">
              <a:rPr lang="de-DE" smtClean="0"/>
              <a:t>14.10.2024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DEADD49-9047-43F7-BB93-E66BB9E96D1B}" type="slidenum">
              <a:rPr lang="de-DE" smtClean="0"/>
              <a:t>‹Nr.›</a:t>
            </a:fld>
            <a:endParaRPr lang="de-DE"/>
          </a:p>
        </p:txBody>
      </p:sp>
    </p:spTree>
    <p:extLst>
      <p:ext uri="{BB962C8B-B14F-4D97-AF65-F5344CB8AC3E}">
        <p14:creationId xmlns:p14="http://schemas.microsoft.com/office/powerpoint/2010/main" val="152731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de-DE"/>
              <a:t>Mastertitelformat bearbeiten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4" name="Content Placeholder 3"/>
          <p:cNvSpPr>
            <a:spLocks noGrp="1"/>
          </p:cNvSpPr>
          <p:nvPr>
            <p:ph sz="half" idx="2"/>
          </p:nvPr>
        </p:nvSpPr>
        <p:spPr>
          <a:xfrm>
            <a:off x="520713" y="3905482"/>
            <a:ext cx="3198096" cy="574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Mastertextformat bearbeiten</a:t>
            </a:r>
          </a:p>
        </p:txBody>
      </p:sp>
      <p:sp>
        <p:nvSpPr>
          <p:cNvPr id="6" name="Content Placeholder 5"/>
          <p:cNvSpPr>
            <a:spLocks noGrp="1"/>
          </p:cNvSpPr>
          <p:nvPr>
            <p:ph sz="quarter" idx="4"/>
          </p:nvPr>
        </p:nvSpPr>
        <p:spPr>
          <a:xfrm>
            <a:off x="3827086" y="3905482"/>
            <a:ext cx="3213847" cy="5744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98FD9AE-8F21-4931-B14A-E4A52D8F3988}" type="datetime1">
              <a:rPr lang="de-DE" smtClean="0"/>
              <a:t>14.10.2024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DEADD49-9047-43F7-BB93-E66BB9E96D1B}" type="slidenum">
              <a:rPr lang="de-DE" smtClean="0"/>
              <a:t>‹Nr.›</a:t>
            </a:fld>
            <a:endParaRPr lang="de-DE"/>
          </a:p>
        </p:txBody>
      </p:sp>
    </p:spTree>
    <p:extLst>
      <p:ext uri="{BB962C8B-B14F-4D97-AF65-F5344CB8AC3E}">
        <p14:creationId xmlns:p14="http://schemas.microsoft.com/office/powerpoint/2010/main" val="475329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DF95B8E8-50A6-4CE1-A6C4-6ACE40FAB068}" type="datetime1">
              <a:rPr lang="de-DE" smtClean="0"/>
              <a:t>14.10.2024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DEADD49-9047-43F7-BB93-E66BB9E96D1B}" type="slidenum">
              <a:rPr lang="de-DE" smtClean="0"/>
              <a:t>‹Nr.›</a:t>
            </a:fld>
            <a:endParaRPr lang="de-DE"/>
          </a:p>
        </p:txBody>
      </p:sp>
    </p:spTree>
    <p:extLst>
      <p:ext uri="{BB962C8B-B14F-4D97-AF65-F5344CB8AC3E}">
        <p14:creationId xmlns:p14="http://schemas.microsoft.com/office/powerpoint/2010/main" val="1189576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Mastertitelformat bearbeiten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p:txBody>
          <a:bodyPr/>
          <a:lstStyle/>
          <a:p>
            <a:fld id="{1D49DE2D-FA9B-4126-B0B4-23F8724B5472}" type="datetime1">
              <a:rPr lang="de-DE" smtClean="0"/>
              <a:t>14.10.2024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DEADD49-9047-43F7-BB93-E66BB9E96D1B}" type="slidenum">
              <a:rPr lang="de-DE" smtClean="0"/>
              <a:t>‹Nr.›</a:t>
            </a:fld>
            <a:endParaRPr lang="de-DE"/>
          </a:p>
        </p:txBody>
      </p:sp>
    </p:spTree>
    <p:extLst>
      <p:ext uri="{BB962C8B-B14F-4D97-AF65-F5344CB8AC3E}">
        <p14:creationId xmlns:p14="http://schemas.microsoft.com/office/powerpoint/2010/main" val="275885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Mastertitelformat bearbeiten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de-DE"/>
              <a:t>Bild durch Klicken auf Symbol hinzufügen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Mastertextformat bearbeiten</a:t>
            </a:r>
          </a:p>
        </p:txBody>
      </p:sp>
      <p:sp>
        <p:nvSpPr>
          <p:cNvPr id="5" name="Date Placeholder 4"/>
          <p:cNvSpPr>
            <a:spLocks noGrp="1"/>
          </p:cNvSpPr>
          <p:nvPr>
            <p:ph type="dt" sz="half" idx="10"/>
          </p:nvPr>
        </p:nvSpPr>
        <p:spPr/>
        <p:txBody>
          <a:bodyPr/>
          <a:lstStyle/>
          <a:p>
            <a:fld id="{99434573-4877-4977-BB33-1CFD8E1A5BC9}" type="datetime1">
              <a:rPr lang="de-DE" smtClean="0"/>
              <a:t>14.10.2024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DEADD49-9047-43F7-BB93-E66BB9E96D1B}" type="slidenum">
              <a:rPr lang="de-DE" smtClean="0"/>
              <a:t>‹Nr.›</a:t>
            </a:fld>
            <a:endParaRPr lang="de-DE"/>
          </a:p>
        </p:txBody>
      </p:sp>
    </p:spTree>
    <p:extLst>
      <p:ext uri="{BB962C8B-B14F-4D97-AF65-F5344CB8AC3E}">
        <p14:creationId xmlns:p14="http://schemas.microsoft.com/office/powerpoint/2010/main" val="412308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DFA2F020-F453-4FA6-84A8-FCA392377C27}" type="datetime1">
              <a:rPr lang="de-DE" smtClean="0"/>
              <a:t>14.10.2024</a:t>
            </a:fld>
            <a:endParaRPr lang="de-DE"/>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DDEADD49-9047-43F7-BB93-E66BB9E96D1B}" type="slidenum">
              <a:rPr lang="de-DE" smtClean="0"/>
              <a:t>‹Nr.›</a:t>
            </a:fld>
            <a:endParaRPr lang="de-DE"/>
          </a:p>
        </p:txBody>
      </p:sp>
    </p:spTree>
    <p:extLst>
      <p:ext uri="{BB962C8B-B14F-4D97-AF65-F5344CB8AC3E}">
        <p14:creationId xmlns:p14="http://schemas.microsoft.com/office/powerpoint/2010/main" val="2421392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64" r:id="rId5"/>
    <p:sldLayoutId id="2147483665" r:id="rId6"/>
    <p:sldLayoutId id="2147483666" r:id="rId7"/>
    <p:sldLayoutId id="2147483668" r:id="rId8"/>
    <p:sldLayoutId id="2147483669" r:id="rId9"/>
    <p:sldLayoutId id="2147483670" r:id="rId10"/>
    <p:sldLayoutId id="2147483671" r:id="rId11"/>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emf"/><Relationship Id="rId5" Type="http://schemas.openxmlformats.org/officeDocument/2006/relationships/image" Target="../media/image4.png"/><Relationship Id="rId10"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F2E30FA5-284D-94AC-CC0A-341AEDC52779}"/>
              </a:ext>
            </a:extLst>
          </p:cNvPr>
          <p:cNvSpPr/>
          <p:nvPr/>
        </p:nvSpPr>
        <p:spPr>
          <a:xfrm>
            <a:off x="3156382" y="2918425"/>
            <a:ext cx="3352800" cy="3293486"/>
          </a:xfrm>
          <a:prstGeom prst="ellipse">
            <a:avLst/>
          </a:prstGeom>
          <a:solidFill>
            <a:srgbClr val="007F33"/>
          </a:solidFill>
          <a:ln>
            <a:solidFill>
              <a:srgbClr val="2789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a:extLst>
              <a:ext uri="{FF2B5EF4-FFF2-40B4-BE49-F238E27FC236}">
                <a16:creationId xmlns:a16="http://schemas.microsoft.com/office/drawing/2014/main" id="{345641A8-BE91-B3C2-C2F4-6292C6187FC6}"/>
              </a:ext>
            </a:extLst>
          </p:cNvPr>
          <p:cNvSpPr>
            <a:spLocks noGrp="1"/>
          </p:cNvSpPr>
          <p:nvPr>
            <p:ph type="sldNum" sz="quarter" idx="12"/>
          </p:nvPr>
        </p:nvSpPr>
        <p:spPr/>
        <p:txBody>
          <a:bodyPr/>
          <a:lstStyle/>
          <a:p>
            <a:fld id="{DDEADD49-9047-43F7-BB93-E66BB9E96D1B}" type="slidenum">
              <a:rPr lang="de-DE" smtClean="0"/>
              <a:pPr/>
              <a:t>1</a:t>
            </a:fld>
            <a:endParaRPr lang="de-DE" dirty="0"/>
          </a:p>
        </p:txBody>
      </p:sp>
      <p:pic>
        <p:nvPicPr>
          <p:cNvPr id="5" name="Grafik 4">
            <a:extLst>
              <a:ext uri="{FF2B5EF4-FFF2-40B4-BE49-F238E27FC236}">
                <a16:creationId xmlns:a16="http://schemas.microsoft.com/office/drawing/2014/main" id="{B9665705-1F8A-095C-0CA9-E02CA4031AE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3077" b="96731" l="0" r="98324">
                        <a14:foregroundMark x1="20670" y1="31346" x2="20670" y2="31346"/>
                        <a14:foregroundMark x1="20391" y1="26538" x2="13687" y2="38269"/>
                        <a14:foregroundMark x1="45810" y1="3269" x2="25419" y2="9038"/>
                        <a14:foregroundMark x1="24022" y1="53654" x2="28492" y2="62500"/>
                        <a14:foregroundMark x1="5307" y1="56923" x2="11732" y2="64615"/>
                        <a14:foregroundMark x1="35754" y1="77692" x2="45531" y2="83077"/>
                        <a14:foregroundMark x1="88268" y1="82500" x2="63966" y2="80577"/>
                        <a14:foregroundMark x1="83520" y1="96731" x2="60615" y2="94808"/>
                        <a14:foregroundMark x1="13687" y1="44615" x2="21229" y2="27500"/>
                        <a14:foregroundMark x1="12011" y1="69423" x2="0" y2="50385"/>
                        <a14:foregroundMark x1="16201" y1="74423" x2="5028" y2="52500"/>
                        <a14:foregroundMark x1="5028" y1="52500" x2="4749" y2="50000"/>
                        <a14:foregroundMark x1="11732" y1="46538" x2="21788" y2="25577"/>
                        <a14:foregroundMark x1="21788" y1="25577" x2="25978" y2="24231"/>
                        <a14:foregroundMark x1="92179" y1="94038" x2="98324" y2="92500"/>
                        <a14:foregroundMark x1="31844" y1="27692" x2="58659" y2="12500"/>
                        <a14:foregroundMark x1="58659" y1="12500" x2="60056" y2="12308"/>
                      </a14:backgroundRemoval>
                    </a14:imgEffect>
                  </a14:imgLayer>
                </a14:imgProps>
              </a:ext>
              <a:ext uri="{28A0092B-C50C-407E-A947-70E740481C1C}">
                <a14:useLocalDpi xmlns:a14="http://schemas.microsoft.com/office/drawing/2010/main" val="0"/>
              </a:ext>
            </a:extLst>
          </a:blip>
          <a:stretch>
            <a:fillRect/>
          </a:stretch>
        </p:blipFill>
        <p:spPr>
          <a:xfrm rot="955361">
            <a:off x="6330666" y="5104092"/>
            <a:ext cx="1486535" cy="2159635"/>
          </a:xfrm>
          <a:prstGeom prst="rect">
            <a:avLst/>
          </a:prstGeom>
        </p:spPr>
      </p:pic>
      <p:sp>
        <p:nvSpPr>
          <p:cNvPr id="9" name="Ellipse 8">
            <a:extLst>
              <a:ext uri="{FF2B5EF4-FFF2-40B4-BE49-F238E27FC236}">
                <a16:creationId xmlns:a16="http://schemas.microsoft.com/office/drawing/2014/main" id="{6D219E90-D836-10E1-A8C6-C81919807CDF}"/>
              </a:ext>
            </a:extLst>
          </p:cNvPr>
          <p:cNvSpPr/>
          <p:nvPr/>
        </p:nvSpPr>
        <p:spPr>
          <a:xfrm>
            <a:off x="-712477" y="8688627"/>
            <a:ext cx="4560600" cy="4376728"/>
          </a:xfrm>
          <a:prstGeom prst="ellipse">
            <a:avLst/>
          </a:prstGeom>
          <a:solidFill>
            <a:srgbClr val="8EBD3E"/>
          </a:solidFill>
          <a:ln>
            <a:solidFill>
              <a:srgbClr val="8EB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Ellipse 5">
            <a:extLst>
              <a:ext uri="{FF2B5EF4-FFF2-40B4-BE49-F238E27FC236}">
                <a16:creationId xmlns:a16="http://schemas.microsoft.com/office/drawing/2014/main" id="{DB1BCA7A-6B17-CD08-A044-B9458FF26D4C}"/>
              </a:ext>
            </a:extLst>
          </p:cNvPr>
          <p:cNvSpPr/>
          <p:nvPr/>
        </p:nvSpPr>
        <p:spPr>
          <a:xfrm>
            <a:off x="-928130" y="6467947"/>
            <a:ext cx="3352800" cy="3293486"/>
          </a:xfrm>
          <a:prstGeom prst="ellipse">
            <a:avLst/>
          </a:prstGeom>
          <a:solidFill>
            <a:srgbClr val="007F33"/>
          </a:solidFill>
          <a:ln>
            <a:solidFill>
              <a:srgbClr val="2789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A4B0E5A6-8552-6C17-BD81-7DFBC8D3D4FC}"/>
              </a:ext>
            </a:extLst>
          </p:cNvPr>
          <p:cNvSpPr/>
          <p:nvPr/>
        </p:nvSpPr>
        <p:spPr>
          <a:xfrm>
            <a:off x="3983895" y="9470512"/>
            <a:ext cx="4158101" cy="4376727"/>
          </a:xfrm>
          <a:prstGeom prst="ellipse">
            <a:avLst/>
          </a:prstGeom>
          <a:solidFill>
            <a:srgbClr val="8EBD3E"/>
          </a:solidFill>
          <a:ln>
            <a:solidFill>
              <a:srgbClr val="2789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9010C594-C068-2384-5E73-46571118E298}"/>
              </a:ext>
            </a:extLst>
          </p:cNvPr>
          <p:cNvSpPr txBox="1"/>
          <p:nvPr/>
        </p:nvSpPr>
        <p:spPr>
          <a:xfrm>
            <a:off x="2344028" y="7068429"/>
            <a:ext cx="5098473" cy="1569660"/>
          </a:xfrm>
          <a:prstGeom prst="rect">
            <a:avLst/>
          </a:prstGeom>
          <a:noFill/>
        </p:spPr>
        <p:txBody>
          <a:bodyPr wrap="square" rtlCol="0">
            <a:spAutoFit/>
          </a:bodyPr>
          <a:lstStyle/>
          <a:p>
            <a:pPr algn="ctr"/>
            <a:r>
              <a:rPr lang="de-DE" sz="3200" dirty="0">
                <a:latin typeface="Arial" panose="020B0604020202020204" pitchFamily="34" charset="0"/>
                <a:cs typeface="Arial" panose="020B0604020202020204" pitchFamily="34" charset="0"/>
              </a:rPr>
              <a:t>Informationen</a:t>
            </a:r>
          </a:p>
          <a:p>
            <a:pPr algn="ctr"/>
            <a:r>
              <a:rPr lang="de-DE" sz="3200" dirty="0">
                <a:latin typeface="Arial" panose="020B0604020202020204" pitchFamily="34" charset="0"/>
                <a:cs typeface="Arial" panose="020B0604020202020204" pitchFamily="34" charset="0"/>
              </a:rPr>
              <a:t> und Bewerbungsunterlagen</a:t>
            </a:r>
          </a:p>
        </p:txBody>
      </p:sp>
      <p:pic>
        <p:nvPicPr>
          <p:cNvPr id="17" name="Grafik 16">
            <a:extLst>
              <a:ext uri="{FF2B5EF4-FFF2-40B4-BE49-F238E27FC236}">
                <a16:creationId xmlns:a16="http://schemas.microsoft.com/office/drawing/2014/main" id="{B74A8F13-C28F-EDFE-14C4-B2C418297E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1170" y="10004371"/>
            <a:ext cx="598846" cy="598846"/>
          </a:xfrm>
          <a:prstGeom prst="rect">
            <a:avLst/>
          </a:prstGeom>
        </p:spPr>
      </p:pic>
      <p:pic>
        <p:nvPicPr>
          <p:cNvPr id="21" name="Grafik 20">
            <a:extLst>
              <a:ext uri="{FF2B5EF4-FFF2-40B4-BE49-F238E27FC236}">
                <a16:creationId xmlns:a16="http://schemas.microsoft.com/office/drawing/2014/main" id="{C7E5493C-9531-F2D7-8BB5-27F109666D54}"/>
              </a:ext>
            </a:extLst>
          </p:cNvPr>
          <p:cNvPicPr>
            <a:picLocks noChangeAspect="1"/>
          </p:cNvPicPr>
          <p:nvPr/>
        </p:nvPicPr>
        <p:blipFill rotWithShape="1">
          <a:blip r:embed="rId6"/>
          <a:srcRect r="5627"/>
          <a:stretch/>
        </p:blipFill>
        <p:spPr>
          <a:xfrm>
            <a:off x="212345" y="7124425"/>
            <a:ext cx="1659354" cy="1884587"/>
          </a:xfrm>
          <a:prstGeom prst="rect">
            <a:avLst/>
          </a:prstGeom>
        </p:spPr>
      </p:pic>
      <p:sp>
        <p:nvSpPr>
          <p:cNvPr id="14" name="Textfeld 13">
            <a:extLst>
              <a:ext uri="{FF2B5EF4-FFF2-40B4-BE49-F238E27FC236}">
                <a16:creationId xmlns:a16="http://schemas.microsoft.com/office/drawing/2014/main" id="{E58BA892-663A-C7E5-163A-4A32A2AD67B0}"/>
              </a:ext>
            </a:extLst>
          </p:cNvPr>
          <p:cNvSpPr txBox="1"/>
          <p:nvPr/>
        </p:nvSpPr>
        <p:spPr>
          <a:xfrm>
            <a:off x="5370016" y="10072962"/>
            <a:ext cx="2072485" cy="461665"/>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landjugend.th</a:t>
            </a:r>
          </a:p>
        </p:txBody>
      </p:sp>
      <p:sp>
        <p:nvSpPr>
          <p:cNvPr id="22" name="Textfeld 21">
            <a:extLst>
              <a:ext uri="{FF2B5EF4-FFF2-40B4-BE49-F238E27FC236}">
                <a16:creationId xmlns:a16="http://schemas.microsoft.com/office/drawing/2014/main" id="{DFE10EDE-E3BF-BD06-0A76-20A063AB0006}"/>
              </a:ext>
            </a:extLst>
          </p:cNvPr>
          <p:cNvSpPr txBox="1"/>
          <p:nvPr/>
        </p:nvSpPr>
        <p:spPr>
          <a:xfrm>
            <a:off x="0" y="10029267"/>
            <a:ext cx="5098472" cy="338554"/>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www.landjugendverband-thueringen.de</a:t>
            </a:r>
          </a:p>
        </p:txBody>
      </p:sp>
      <mc:AlternateContent xmlns:mc="http://schemas.openxmlformats.org/markup-compatibility/2006" xmlns:p14="http://schemas.microsoft.com/office/powerpoint/2010/main">
        <mc:Choice Requires="p14">
          <p:contentPart p14:bwMode="auto" r:id="rId7">
            <p14:nvContentPartPr>
              <p14:cNvPr id="18" name="Freihand 17">
                <a:extLst>
                  <a:ext uri="{FF2B5EF4-FFF2-40B4-BE49-F238E27FC236}">
                    <a16:creationId xmlns:a16="http://schemas.microsoft.com/office/drawing/2014/main" id="{499DF60B-7576-59EF-0B17-C24C4F36C85D}"/>
                  </a:ext>
                </a:extLst>
              </p14:cNvPr>
              <p14:cNvContentPartPr/>
              <p14:nvPr/>
            </p14:nvContentPartPr>
            <p14:xfrm>
              <a:off x="161580" y="2854280"/>
              <a:ext cx="1364040" cy="251280"/>
            </p14:xfrm>
          </p:contentPart>
        </mc:Choice>
        <mc:Fallback xmlns="">
          <p:pic>
            <p:nvPicPr>
              <p:cNvPr id="18" name="Freihand 17">
                <a:extLst>
                  <a:ext uri="{FF2B5EF4-FFF2-40B4-BE49-F238E27FC236}">
                    <a16:creationId xmlns:a16="http://schemas.microsoft.com/office/drawing/2014/main" id="{499DF60B-7576-59EF-0B17-C24C4F36C85D}"/>
                  </a:ext>
                </a:extLst>
              </p:cNvPr>
              <p:cNvPicPr/>
              <p:nvPr/>
            </p:nvPicPr>
            <p:blipFill>
              <a:blip r:embed="rId9"/>
              <a:stretch>
                <a:fillRect/>
              </a:stretch>
            </p:blipFill>
            <p:spPr>
              <a:xfrm>
                <a:off x="143580" y="2836280"/>
                <a:ext cx="1399680" cy="286920"/>
              </a:xfrm>
              <a:prstGeom prst="rect">
                <a:avLst/>
              </a:prstGeom>
            </p:spPr>
          </p:pic>
        </mc:Fallback>
      </mc:AlternateContent>
      <p:pic>
        <p:nvPicPr>
          <p:cNvPr id="7" name="Grafik 6" descr="Ein Bild, das Text, Nutztiere, Kuh, Säugetier enthält.&#10;&#10;Automatisch generierte Beschreibung">
            <a:extLst>
              <a:ext uri="{FF2B5EF4-FFF2-40B4-BE49-F238E27FC236}">
                <a16:creationId xmlns:a16="http://schemas.microsoft.com/office/drawing/2014/main" id="{3A4B6773-4ECE-4D7F-A644-EB644139DD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105" y="-99129"/>
            <a:ext cx="7558088" cy="10691813"/>
          </a:xfrm>
          <a:prstGeom prst="rect">
            <a:avLst/>
          </a:prstGeom>
        </p:spPr>
      </p:pic>
    </p:spTree>
    <p:extLst>
      <p:ext uri="{BB962C8B-B14F-4D97-AF65-F5344CB8AC3E}">
        <p14:creationId xmlns:p14="http://schemas.microsoft.com/office/powerpoint/2010/main" val="3075511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CE41983-C0E0-52D9-3F60-D085B8A98056}"/>
              </a:ext>
            </a:extLst>
          </p:cNvPr>
          <p:cNvSpPr>
            <a:spLocks noGrp="1"/>
          </p:cNvSpPr>
          <p:nvPr>
            <p:ph type="sldNum" sz="quarter" idx="12"/>
          </p:nvPr>
        </p:nvSpPr>
        <p:spPr/>
        <p:txBody>
          <a:bodyPr/>
          <a:lstStyle/>
          <a:p>
            <a:fld id="{DDEADD49-9047-43F7-BB93-E66BB9E96D1B}" type="slidenum">
              <a:rPr lang="de-DE" smtClean="0"/>
              <a:t>10</a:t>
            </a:fld>
            <a:endParaRPr lang="de-DE"/>
          </a:p>
        </p:txBody>
      </p:sp>
      <p:sp>
        <p:nvSpPr>
          <p:cNvPr id="5" name="Rechteck 4">
            <a:extLst>
              <a:ext uri="{FF2B5EF4-FFF2-40B4-BE49-F238E27FC236}">
                <a16:creationId xmlns:a16="http://schemas.microsoft.com/office/drawing/2014/main" id="{369F0913-7AC0-3383-F96E-F5D6F9D76CE1}"/>
              </a:ext>
            </a:extLst>
          </p:cNvPr>
          <p:cNvSpPr/>
          <p:nvPr/>
        </p:nvSpPr>
        <p:spPr>
          <a:xfrm>
            <a:off x="0" y="1858780"/>
            <a:ext cx="6190938" cy="644577"/>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B7BDF8B1-A31F-0474-79D0-C13DD702508A}"/>
              </a:ext>
            </a:extLst>
          </p:cNvPr>
          <p:cNvSpPr txBox="1"/>
          <p:nvPr/>
        </p:nvSpPr>
        <p:spPr>
          <a:xfrm>
            <a:off x="179882" y="1996402"/>
            <a:ext cx="5051685" cy="369332"/>
          </a:xfrm>
          <a:prstGeom prst="rect">
            <a:avLst/>
          </a:prstGeom>
          <a:noFill/>
        </p:spPr>
        <p:txBody>
          <a:bodyPr wrap="square" rtlCol="0">
            <a:spAutoFit/>
          </a:bodyPr>
          <a:lstStyle/>
          <a:p>
            <a:r>
              <a:rPr lang="de-DE" dirty="0">
                <a:solidFill>
                  <a:schemeClr val="bg1"/>
                </a:solidFill>
              </a:rPr>
              <a:t>10. Notizen</a:t>
            </a:r>
          </a:p>
        </p:txBody>
      </p:sp>
      <p:graphicFrame>
        <p:nvGraphicFramePr>
          <p:cNvPr id="3" name="Tabelle 9">
            <a:extLst>
              <a:ext uri="{FF2B5EF4-FFF2-40B4-BE49-F238E27FC236}">
                <a16:creationId xmlns:a16="http://schemas.microsoft.com/office/drawing/2014/main" id="{812467D9-FA8D-D155-6CD4-EDE3D4D44477}"/>
              </a:ext>
            </a:extLst>
          </p:cNvPr>
          <p:cNvGraphicFramePr>
            <a:graphicFrameLocks noGrp="1"/>
          </p:cNvGraphicFramePr>
          <p:nvPr/>
        </p:nvGraphicFramePr>
        <p:xfrm>
          <a:off x="366072" y="2755899"/>
          <a:ext cx="6542728" cy="7560000"/>
        </p:xfrm>
        <a:graphic>
          <a:graphicData uri="http://schemas.openxmlformats.org/drawingml/2006/table">
            <a:tbl>
              <a:tblPr firstRow="1" bandRow="1">
                <a:tableStyleId>{5940675A-B579-460E-94D1-54222C63F5DA}</a:tableStyleId>
              </a:tblPr>
              <a:tblGrid>
                <a:gridCol w="6542728">
                  <a:extLst>
                    <a:ext uri="{9D8B030D-6E8A-4147-A177-3AD203B41FA5}">
                      <a16:colId xmlns:a16="http://schemas.microsoft.com/office/drawing/2014/main" val="2308461792"/>
                    </a:ext>
                  </a:extLst>
                </a:gridCol>
              </a:tblGrid>
              <a:tr h="540000">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35742642"/>
                  </a:ext>
                </a:extLst>
              </a:tr>
              <a:tr h="540000">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741421410"/>
                  </a:ext>
                </a:extLst>
              </a:tr>
              <a:tr h="540000">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823864124"/>
                  </a:ext>
                </a:extLst>
              </a:tr>
              <a:tr h="540000">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692799258"/>
                  </a:ext>
                </a:extLst>
              </a:tr>
              <a:tr h="540000">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249323051"/>
                  </a:ext>
                </a:extLst>
              </a:tr>
              <a:tr h="540000">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508155829"/>
                  </a:ext>
                </a:extLst>
              </a:tr>
              <a:tr h="540000">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252301525"/>
                  </a:ext>
                </a:extLst>
              </a:tr>
              <a:tr h="540000">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40801835"/>
                  </a:ext>
                </a:extLst>
              </a:tr>
              <a:tr h="540000">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759697080"/>
                  </a:ext>
                </a:extLst>
              </a:tr>
              <a:tr h="540000">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586180450"/>
                  </a:ext>
                </a:extLst>
              </a:tr>
              <a:tr h="540000">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415527072"/>
                  </a:ext>
                </a:extLst>
              </a:tr>
              <a:tr h="540000">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077320947"/>
                  </a:ext>
                </a:extLst>
              </a:tr>
              <a:tr h="540000">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4017197995"/>
                  </a:ext>
                </a:extLst>
              </a:tr>
              <a:tr h="540000">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492861312"/>
                  </a:ext>
                </a:extLst>
              </a:tr>
            </a:tbl>
          </a:graphicData>
        </a:graphic>
      </p:graphicFrame>
    </p:spTree>
    <p:extLst>
      <p:ext uri="{BB962C8B-B14F-4D97-AF65-F5344CB8AC3E}">
        <p14:creationId xmlns:p14="http://schemas.microsoft.com/office/powerpoint/2010/main" val="164566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345641A8-BE91-B3C2-C2F4-6292C6187FC6}"/>
              </a:ext>
            </a:extLst>
          </p:cNvPr>
          <p:cNvSpPr>
            <a:spLocks noGrp="1"/>
          </p:cNvSpPr>
          <p:nvPr>
            <p:ph type="sldNum" sz="quarter" idx="12"/>
          </p:nvPr>
        </p:nvSpPr>
        <p:spPr/>
        <p:txBody>
          <a:bodyPr/>
          <a:lstStyle/>
          <a:p>
            <a:fld id="{DDEADD49-9047-43F7-BB93-E66BB9E96D1B}" type="slidenum">
              <a:rPr lang="de-DE" smtClean="0"/>
              <a:pPr/>
              <a:t>11</a:t>
            </a:fld>
            <a:endParaRPr lang="de-DE" dirty="0"/>
          </a:p>
        </p:txBody>
      </p:sp>
      <p:sp>
        <p:nvSpPr>
          <p:cNvPr id="9" name="Ellipse 8">
            <a:extLst>
              <a:ext uri="{FF2B5EF4-FFF2-40B4-BE49-F238E27FC236}">
                <a16:creationId xmlns:a16="http://schemas.microsoft.com/office/drawing/2014/main" id="{6D219E90-D836-10E1-A8C6-C81919807CDF}"/>
              </a:ext>
            </a:extLst>
          </p:cNvPr>
          <p:cNvSpPr/>
          <p:nvPr/>
        </p:nvSpPr>
        <p:spPr>
          <a:xfrm>
            <a:off x="-1592142" y="7889948"/>
            <a:ext cx="4560600" cy="4376728"/>
          </a:xfrm>
          <a:prstGeom prst="ellipse">
            <a:avLst/>
          </a:prstGeom>
          <a:solidFill>
            <a:srgbClr val="8EBD3E"/>
          </a:solidFill>
          <a:ln>
            <a:solidFill>
              <a:srgbClr val="8EB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Ellipse 5">
            <a:extLst>
              <a:ext uri="{FF2B5EF4-FFF2-40B4-BE49-F238E27FC236}">
                <a16:creationId xmlns:a16="http://schemas.microsoft.com/office/drawing/2014/main" id="{DB1BCA7A-6B17-CD08-A044-B9458FF26D4C}"/>
              </a:ext>
            </a:extLst>
          </p:cNvPr>
          <p:cNvSpPr/>
          <p:nvPr/>
        </p:nvSpPr>
        <p:spPr>
          <a:xfrm>
            <a:off x="139135" y="7130989"/>
            <a:ext cx="3865797" cy="3710415"/>
          </a:xfrm>
          <a:prstGeom prst="ellipse">
            <a:avLst/>
          </a:prstGeom>
          <a:solidFill>
            <a:srgbClr val="007F33"/>
          </a:solidFill>
          <a:ln>
            <a:solidFill>
              <a:srgbClr val="2789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A4B0E5A6-8552-6C17-BD81-7DFBC8D3D4FC}"/>
              </a:ext>
            </a:extLst>
          </p:cNvPr>
          <p:cNvSpPr/>
          <p:nvPr/>
        </p:nvSpPr>
        <p:spPr>
          <a:xfrm>
            <a:off x="4004933" y="8849319"/>
            <a:ext cx="4158101" cy="4376727"/>
          </a:xfrm>
          <a:prstGeom prst="ellipse">
            <a:avLst/>
          </a:prstGeom>
          <a:solidFill>
            <a:srgbClr val="8EBD3E"/>
          </a:solidFill>
          <a:ln>
            <a:solidFill>
              <a:srgbClr val="2789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C10F9111-9551-8A2E-E404-B98E9A6A8E12}"/>
              </a:ext>
            </a:extLst>
          </p:cNvPr>
          <p:cNvSpPr/>
          <p:nvPr/>
        </p:nvSpPr>
        <p:spPr>
          <a:xfrm>
            <a:off x="5668831" y="-1434756"/>
            <a:ext cx="2742231" cy="2869512"/>
          </a:xfrm>
          <a:prstGeom prst="ellipse">
            <a:avLst/>
          </a:prstGeom>
          <a:solidFill>
            <a:srgbClr val="8EBD3E"/>
          </a:solidFill>
          <a:ln>
            <a:solidFill>
              <a:srgbClr val="2789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B74A8F13-C28F-EDFE-14C4-B2C418297E4A}"/>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rot="10800000" flipV="1">
            <a:off x="4568429" y="9730322"/>
            <a:ext cx="598847" cy="598847"/>
          </a:xfrm>
          <a:prstGeom prst="rect">
            <a:avLst/>
          </a:prstGeom>
        </p:spPr>
      </p:pic>
      <p:pic>
        <p:nvPicPr>
          <p:cNvPr id="21" name="Grafik 20">
            <a:extLst>
              <a:ext uri="{FF2B5EF4-FFF2-40B4-BE49-F238E27FC236}">
                <a16:creationId xmlns:a16="http://schemas.microsoft.com/office/drawing/2014/main" id="{C7E5493C-9531-F2D7-8BB5-27F109666D54}"/>
              </a:ext>
            </a:extLst>
          </p:cNvPr>
          <p:cNvPicPr>
            <a:picLocks noChangeAspect="1"/>
          </p:cNvPicPr>
          <p:nvPr/>
        </p:nvPicPr>
        <p:blipFill rotWithShape="1">
          <a:blip r:embed="rId4"/>
          <a:srcRect r="5627"/>
          <a:stretch/>
        </p:blipFill>
        <p:spPr>
          <a:xfrm>
            <a:off x="1385127" y="7595949"/>
            <a:ext cx="1473486" cy="1673490"/>
          </a:xfrm>
          <a:prstGeom prst="rect">
            <a:avLst/>
          </a:prstGeom>
        </p:spPr>
      </p:pic>
      <p:sp>
        <p:nvSpPr>
          <p:cNvPr id="8" name="Ellipse 7">
            <a:extLst>
              <a:ext uri="{FF2B5EF4-FFF2-40B4-BE49-F238E27FC236}">
                <a16:creationId xmlns:a16="http://schemas.microsoft.com/office/drawing/2014/main" id="{F2E30FA5-284D-94AC-CC0A-341AEDC52779}"/>
              </a:ext>
            </a:extLst>
          </p:cNvPr>
          <p:cNvSpPr/>
          <p:nvPr/>
        </p:nvSpPr>
        <p:spPr>
          <a:xfrm>
            <a:off x="2577101" y="-2448607"/>
            <a:ext cx="4037615" cy="4125489"/>
          </a:xfrm>
          <a:prstGeom prst="ellipse">
            <a:avLst/>
          </a:prstGeom>
          <a:solidFill>
            <a:srgbClr val="007F33"/>
          </a:solidFill>
          <a:ln>
            <a:solidFill>
              <a:srgbClr val="2789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E58BA892-663A-C7E5-163A-4A32A2AD67B0}"/>
              </a:ext>
            </a:extLst>
          </p:cNvPr>
          <p:cNvSpPr txBox="1"/>
          <p:nvPr/>
        </p:nvSpPr>
        <p:spPr>
          <a:xfrm>
            <a:off x="5153240" y="9798912"/>
            <a:ext cx="2072485" cy="461665"/>
          </a:xfrm>
          <a:prstGeom prst="rect">
            <a:avLst/>
          </a:prstGeom>
          <a:noFill/>
        </p:spPr>
        <p:txBody>
          <a:bodyPr wrap="square" rtlCol="0">
            <a:spAutoFit/>
          </a:bodyPr>
          <a:lstStyle/>
          <a:p>
            <a:r>
              <a:rPr lang="de-DE" sz="2400" dirty="0">
                <a:solidFill>
                  <a:schemeClr val="bg2"/>
                </a:solidFill>
                <a:latin typeface="Arial" panose="020B0604020202020204" pitchFamily="34" charset="0"/>
                <a:cs typeface="Arial" panose="020B0604020202020204" pitchFamily="34" charset="0"/>
              </a:rPr>
              <a:t>landjugend.th</a:t>
            </a:r>
          </a:p>
        </p:txBody>
      </p:sp>
      <p:sp>
        <p:nvSpPr>
          <p:cNvPr id="22" name="Textfeld 21">
            <a:extLst>
              <a:ext uri="{FF2B5EF4-FFF2-40B4-BE49-F238E27FC236}">
                <a16:creationId xmlns:a16="http://schemas.microsoft.com/office/drawing/2014/main" id="{DFE10EDE-E3BF-BD06-0A76-20A063AB0006}"/>
              </a:ext>
            </a:extLst>
          </p:cNvPr>
          <p:cNvSpPr txBox="1"/>
          <p:nvPr/>
        </p:nvSpPr>
        <p:spPr>
          <a:xfrm>
            <a:off x="240548" y="9320905"/>
            <a:ext cx="5098472" cy="338554"/>
          </a:xfrm>
          <a:prstGeom prst="rect">
            <a:avLst/>
          </a:prstGeom>
          <a:noFill/>
        </p:spPr>
        <p:txBody>
          <a:bodyPr wrap="square" rtlCol="0">
            <a:spAutoFit/>
          </a:bodyPr>
          <a:lstStyle/>
          <a:p>
            <a:r>
              <a:rPr lang="de-DE" sz="1600" dirty="0">
                <a:solidFill>
                  <a:schemeClr val="bg2"/>
                </a:solidFill>
                <a:latin typeface="Arial" panose="020B0604020202020204" pitchFamily="34" charset="0"/>
                <a:cs typeface="Arial" panose="020B0604020202020204" pitchFamily="34" charset="0"/>
              </a:rPr>
              <a:t>www.landjugendverband-thueringen.de</a:t>
            </a:r>
          </a:p>
        </p:txBody>
      </p:sp>
      <p:pic>
        <p:nvPicPr>
          <p:cNvPr id="12" name="Grafik 11">
            <a:extLst>
              <a:ext uri="{FF2B5EF4-FFF2-40B4-BE49-F238E27FC236}">
                <a16:creationId xmlns:a16="http://schemas.microsoft.com/office/drawing/2014/main" id="{9C119419-293B-E3E3-D483-4E6EF1AC2C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509" y="1312974"/>
            <a:ext cx="3103811" cy="1122867"/>
          </a:xfrm>
          <a:prstGeom prst="rect">
            <a:avLst/>
          </a:prstGeom>
        </p:spPr>
      </p:pic>
      <p:sp>
        <p:nvSpPr>
          <p:cNvPr id="19" name="Textfeld 18">
            <a:extLst>
              <a:ext uri="{FF2B5EF4-FFF2-40B4-BE49-F238E27FC236}">
                <a16:creationId xmlns:a16="http://schemas.microsoft.com/office/drawing/2014/main" id="{C5071771-44F9-1195-F208-4A37AFADCC17}"/>
              </a:ext>
            </a:extLst>
          </p:cNvPr>
          <p:cNvSpPr txBox="1"/>
          <p:nvPr/>
        </p:nvSpPr>
        <p:spPr>
          <a:xfrm>
            <a:off x="1795558" y="3090382"/>
            <a:ext cx="5600700" cy="3754874"/>
          </a:xfrm>
          <a:prstGeom prst="rect">
            <a:avLst/>
          </a:prstGeom>
          <a:noFill/>
        </p:spPr>
        <p:txBody>
          <a:bodyPr wrap="square" rtlCol="0">
            <a:spAutoFit/>
          </a:bodyPr>
          <a:lstStyle/>
          <a:p>
            <a:r>
              <a:rPr lang="de-DE" sz="2200" b="1" dirty="0">
                <a:solidFill>
                  <a:srgbClr val="007F33"/>
                </a:solidFill>
              </a:rPr>
              <a:t>Wir, der Landjugendverband Thüringen, kümmern uns um</a:t>
            </a:r>
          </a:p>
          <a:p>
            <a:endParaRPr lang="de-DE" sz="2200" dirty="0"/>
          </a:p>
          <a:p>
            <a:pPr marL="285750" indent="-285750">
              <a:spcBef>
                <a:spcPts val="1200"/>
              </a:spcBef>
              <a:buFont typeface="Arial" panose="020B0604020202020204" pitchFamily="34" charset="0"/>
              <a:buChar char="•"/>
            </a:pPr>
            <a:r>
              <a:rPr lang="de-DE" sz="2200" dirty="0">
                <a:solidFill>
                  <a:srgbClr val="037D30"/>
                </a:solidFill>
              </a:rPr>
              <a:t>Nachwuchsgewinnung &amp; Unterstützung der Auszubildenen in den Grünen Berufen</a:t>
            </a:r>
          </a:p>
          <a:p>
            <a:pPr marL="285750" indent="-285750">
              <a:spcBef>
                <a:spcPts val="1200"/>
              </a:spcBef>
              <a:buFont typeface="Arial" panose="020B0604020202020204" pitchFamily="34" charset="0"/>
              <a:buChar char="•"/>
            </a:pPr>
            <a:r>
              <a:rPr lang="de-DE" sz="2200" dirty="0">
                <a:solidFill>
                  <a:srgbClr val="037D30"/>
                </a:solidFill>
              </a:rPr>
              <a:t>Jungzüchterförderung Thüringen</a:t>
            </a:r>
          </a:p>
          <a:p>
            <a:pPr marL="285750" indent="-285750">
              <a:spcBef>
                <a:spcPts val="1200"/>
              </a:spcBef>
              <a:buFont typeface="Arial" panose="020B0604020202020204" pitchFamily="34" charset="0"/>
              <a:buChar char="•"/>
            </a:pPr>
            <a:r>
              <a:rPr lang="de-DE" sz="2200" dirty="0">
                <a:solidFill>
                  <a:srgbClr val="037D30"/>
                </a:solidFill>
              </a:rPr>
              <a:t>Vernetzung &amp; Interessensvertretung von Jugendlichen im ländlichen Raum</a:t>
            </a:r>
          </a:p>
          <a:p>
            <a:pPr marL="285750" indent="-285750">
              <a:spcBef>
                <a:spcPts val="1200"/>
              </a:spcBef>
              <a:buFont typeface="Arial" panose="020B0604020202020204" pitchFamily="34" charset="0"/>
              <a:buChar char="•"/>
            </a:pPr>
            <a:r>
              <a:rPr lang="de-DE" sz="2200" dirty="0">
                <a:solidFill>
                  <a:srgbClr val="037D30"/>
                </a:solidFill>
              </a:rPr>
              <a:t>Agrarpolitische Bildung</a:t>
            </a:r>
          </a:p>
        </p:txBody>
      </p:sp>
    </p:spTree>
    <p:extLst>
      <p:ext uri="{BB962C8B-B14F-4D97-AF65-F5344CB8AC3E}">
        <p14:creationId xmlns:p14="http://schemas.microsoft.com/office/powerpoint/2010/main" val="125283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CE41983-C0E0-52D9-3F60-D085B8A98056}"/>
              </a:ext>
            </a:extLst>
          </p:cNvPr>
          <p:cNvSpPr>
            <a:spLocks noGrp="1"/>
          </p:cNvSpPr>
          <p:nvPr>
            <p:ph type="sldNum" sz="quarter" idx="12"/>
          </p:nvPr>
        </p:nvSpPr>
        <p:spPr/>
        <p:txBody>
          <a:bodyPr/>
          <a:lstStyle/>
          <a:p>
            <a:fld id="{DDEADD49-9047-43F7-BB93-E66BB9E96D1B}" type="slidenum">
              <a:rPr lang="de-DE" smtClean="0"/>
              <a:t>2</a:t>
            </a:fld>
            <a:endParaRPr lang="de-DE"/>
          </a:p>
        </p:txBody>
      </p:sp>
      <p:sp>
        <p:nvSpPr>
          <p:cNvPr id="5" name="Rechteck 4">
            <a:extLst>
              <a:ext uri="{FF2B5EF4-FFF2-40B4-BE49-F238E27FC236}">
                <a16:creationId xmlns:a16="http://schemas.microsoft.com/office/drawing/2014/main" id="{369F0913-7AC0-3383-F96E-F5D6F9D76CE1}"/>
              </a:ext>
            </a:extLst>
          </p:cNvPr>
          <p:cNvSpPr/>
          <p:nvPr/>
        </p:nvSpPr>
        <p:spPr>
          <a:xfrm>
            <a:off x="0" y="1858780"/>
            <a:ext cx="6190938" cy="644577"/>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B7BDF8B1-A31F-0474-79D0-C13DD702508A}"/>
              </a:ext>
            </a:extLst>
          </p:cNvPr>
          <p:cNvSpPr txBox="1"/>
          <p:nvPr/>
        </p:nvSpPr>
        <p:spPr>
          <a:xfrm>
            <a:off x="179882" y="1996402"/>
            <a:ext cx="5051685" cy="369332"/>
          </a:xfrm>
          <a:prstGeom prst="rect">
            <a:avLst/>
          </a:prstGeom>
          <a:noFill/>
        </p:spPr>
        <p:txBody>
          <a:bodyPr wrap="square" rtlCol="0">
            <a:spAutoFit/>
          </a:bodyPr>
          <a:lstStyle/>
          <a:p>
            <a:r>
              <a:rPr lang="de-DE" dirty="0">
                <a:solidFill>
                  <a:schemeClr val="bg1"/>
                </a:solidFill>
              </a:rPr>
              <a:t>1. Allgemeine Informationen</a:t>
            </a:r>
          </a:p>
        </p:txBody>
      </p:sp>
      <p:pic>
        <p:nvPicPr>
          <p:cNvPr id="7" name="Grafik 6">
            <a:extLst>
              <a:ext uri="{FF2B5EF4-FFF2-40B4-BE49-F238E27FC236}">
                <a16:creationId xmlns:a16="http://schemas.microsoft.com/office/drawing/2014/main" id="{0131AE50-C4FD-D0C0-291A-A4ED6F4D58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567" y="3143976"/>
            <a:ext cx="1979930" cy="716280"/>
          </a:xfrm>
          <a:prstGeom prst="rect">
            <a:avLst/>
          </a:prstGeom>
        </p:spPr>
      </p:pic>
      <p:sp>
        <p:nvSpPr>
          <p:cNvPr id="11" name="Textfeld 10">
            <a:extLst>
              <a:ext uri="{FF2B5EF4-FFF2-40B4-BE49-F238E27FC236}">
                <a16:creationId xmlns:a16="http://schemas.microsoft.com/office/drawing/2014/main" id="{E6987601-71A5-3349-9338-7FAAD461F4F1}"/>
              </a:ext>
            </a:extLst>
          </p:cNvPr>
          <p:cNvSpPr txBox="1"/>
          <p:nvPr/>
        </p:nvSpPr>
        <p:spPr>
          <a:xfrm>
            <a:off x="226009" y="2939383"/>
            <a:ext cx="7107655" cy="7017306"/>
          </a:xfrm>
          <a:prstGeom prst="rect">
            <a:avLst/>
          </a:prstGeom>
          <a:noFill/>
        </p:spPr>
        <p:txBody>
          <a:bodyPr wrap="square">
            <a:spAutoFit/>
          </a:bodyPr>
          <a:lstStyle/>
          <a:p>
            <a:r>
              <a:rPr lang="de-DE" b="1" dirty="0">
                <a:solidFill>
                  <a:srgbClr val="007F33"/>
                </a:solidFill>
              </a:rPr>
              <a:t>Was ist Agrochange?</a:t>
            </a:r>
          </a:p>
          <a:p>
            <a:r>
              <a:rPr lang="de-DE" dirty="0">
                <a:solidFill>
                  <a:schemeClr val="accent3">
                    <a:lumMod val="75000"/>
                  </a:schemeClr>
                </a:solidFill>
              </a:rPr>
              <a:t>Eine vierwöchige Zusatzqualifikation im </a:t>
            </a:r>
          </a:p>
          <a:p>
            <a:r>
              <a:rPr lang="de-DE" dirty="0">
                <a:solidFill>
                  <a:schemeClr val="accent3">
                    <a:lumMod val="75000"/>
                  </a:schemeClr>
                </a:solidFill>
              </a:rPr>
              <a:t>Ausland für Auszubildende</a:t>
            </a:r>
          </a:p>
          <a:p>
            <a:endParaRPr lang="de-DE" dirty="0">
              <a:solidFill>
                <a:schemeClr val="bg1">
                  <a:lumMod val="50000"/>
                </a:schemeClr>
              </a:solidFill>
            </a:endParaRPr>
          </a:p>
          <a:p>
            <a:r>
              <a:rPr lang="de-DE" b="1" dirty="0">
                <a:solidFill>
                  <a:srgbClr val="007F33"/>
                </a:solidFill>
              </a:rPr>
              <a:t>Ziel</a:t>
            </a:r>
          </a:p>
          <a:p>
            <a:r>
              <a:rPr lang="de-DE" dirty="0">
                <a:solidFill>
                  <a:schemeClr val="accent3">
                    <a:lumMod val="75000"/>
                  </a:schemeClr>
                </a:solidFill>
              </a:rPr>
              <a:t>persönliche und fachliche Fortbildung des Auszubildenden im Ausland</a:t>
            </a:r>
          </a:p>
          <a:p>
            <a:endParaRPr lang="de-DE" dirty="0"/>
          </a:p>
          <a:p>
            <a:r>
              <a:rPr lang="de-DE" b="1" dirty="0">
                <a:solidFill>
                  <a:srgbClr val="007F33"/>
                </a:solidFill>
              </a:rPr>
              <a:t>Organisation und Betreuung*</a:t>
            </a:r>
          </a:p>
          <a:p>
            <a:r>
              <a:rPr lang="de-DE" dirty="0">
                <a:solidFill>
                  <a:schemeClr val="accent3">
                    <a:lumMod val="75000"/>
                  </a:schemeClr>
                </a:solidFill>
              </a:rPr>
              <a:t>Die Organisation und Betreuung vor, während und nach dem Projekt erfolgt durch die </a:t>
            </a:r>
            <a:br>
              <a:rPr lang="de-DE" dirty="0">
                <a:solidFill>
                  <a:schemeClr val="accent3">
                    <a:lumMod val="75000"/>
                  </a:schemeClr>
                </a:solidFill>
              </a:rPr>
            </a:br>
            <a:r>
              <a:rPr lang="de-DE" b="1" dirty="0">
                <a:solidFill>
                  <a:schemeClr val="accent3">
                    <a:lumMod val="75000"/>
                  </a:schemeClr>
                </a:solidFill>
              </a:rPr>
              <a:t>Geschäftsstelle Landjugendverband Thüringen e.V.</a:t>
            </a:r>
          </a:p>
          <a:p>
            <a:r>
              <a:rPr lang="de-DE" b="1" dirty="0">
                <a:solidFill>
                  <a:schemeClr val="accent3">
                    <a:lumMod val="75000"/>
                  </a:schemeClr>
                </a:solidFill>
              </a:rPr>
              <a:t>Ansprechpartnerin: Hannes Houvenaghel</a:t>
            </a:r>
          </a:p>
          <a:p>
            <a:r>
              <a:rPr lang="de-DE" dirty="0">
                <a:solidFill>
                  <a:schemeClr val="accent3">
                    <a:lumMod val="75000"/>
                  </a:schemeClr>
                </a:solidFill>
              </a:rPr>
              <a:t>Alfred-Hess-Straße 8</a:t>
            </a:r>
          </a:p>
          <a:p>
            <a:r>
              <a:rPr lang="de-DE" dirty="0">
                <a:solidFill>
                  <a:schemeClr val="accent3">
                    <a:lumMod val="75000"/>
                  </a:schemeClr>
                </a:solidFill>
              </a:rPr>
              <a:t>99094 Erfurt</a:t>
            </a:r>
          </a:p>
          <a:p>
            <a:r>
              <a:rPr lang="de-DE" dirty="0">
                <a:solidFill>
                  <a:schemeClr val="accent3">
                    <a:lumMod val="75000"/>
                  </a:schemeClr>
                </a:solidFill>
              </a:rPr>
              <a:t>Tel.: 0361/26253241 </a:t>
            </a:r>
          </a:p>
          <a:p>
            <a:r>
              <a:rPr lang="de-DE" dirty="0">
                <a:solidFill>
                  <a:schemeClr val="accent3">
                    <a:lumMod val="75000"/>
                  </a:schemeClr>
                </a:solidFill>
              </a:rPr>
              <a:t>service@landjugendverband-thueringen.de </a:t>
            </a:r>
          </a:p>
          <a:p>
            <a:endParaRPr lang="de-DE" dirty="0"/>
          </a:p>
          <a:p>
            <a:endParaRPr lang="de-DE" dirty="0"/>
          </a:p>
          <a:p>
            <a:endParaRPr lang="de-DE" dirty="0"/>
          </a:p>
          <a:p>
            <a:r>
              <a:rPr lang="de-DE" dirty="0">
                <a:solidFill>
                  <a:schemeClr val="accent3">
                    <a:lumMod val="75000"/>
                  </a:schemeClr>
                </a:solidFill>
              </a:rPr>
              <a:t>*Weitere Projektpartner sind der Thüringer Bauernverband e.V., der Thüringer Gartenbauverband e.V., die Thüringer Agrarverwaltung und die Stadtwerke Erfurt</a:t>
            </a:r>
          </a:p>
          <a:p>
            <a:endParaRPr lang="de-DE" dirty="0">
              <a:solidFill>
                <a:schemeClr val="accent3">
                  <a:lumMod val="75000"/>
                </a:schemeClr>
              </a:solidFill>
            </a:endParaRPr>
          </a:p>
          <a:p>
            <a:r>
              <a:rPr lang="de-DE" dirty="0">
                <a:solidFill>
                  <a:schemeClr val="accent3">
                    <a:lumMod val="75000"/>
                  </a:schemeClr>
                </a:solidFill>
              </a:rPr>
              <a:t>Das Projekt wird durch das Thüringer Ministerium für Infrastruktur und Landwirtschaft gefördert</a:t>
            </a:r>
          </a:p>
        </p:txBody>
      </p:sp>
    </p:spTree>
    <p:extLst>
      <p:ext uri="{BB962C8B-B14F-4D97-AF65-F5344CB8AC3E}">
        <p14:creationId xmlns:p14="http://schemas.microsoft.com/office/powerpoint/2010/main" val="1053870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CE41983-C0E0-52D9-3F60-D085B8A98056}"/>
              </a:ext>
            </a:extLst>
          </p:cNvPr>
          <p:cNvSpPr>
            <a:spLocks noGrp="1"/>
          </p:cNvSpPr>
          <p:nvPr>
            <p:ph type="sldNum" sz="quarter" idx="12"/>
          </p:nvPr>
        </p:nvSpPr>
        <p:spPr/>
        <p:txBody>
          <a:bodyPr/>
          <a:lstStyle/>
          <a:p>
            <a:fld id="{DDEADD49-9047-43F7-BB93-E66BB9E96D1B}" type="slidenum">
              <a:rPr lang="de-DE" smtClean="0"/>
              <a:t>3</a:t>
            </a:fld>
            <a:endParaRPr lang="de-DE"/>
          </a:p>
        </p:txBody>
      </p:sp>
      <p:sp>
        <p:nvSpPr>
          <p:cNvPr id="5" name="Rechteck 4">
            <a:extLst>
              <a:ext uri="{FF2B5EF4-FFF2-40B4-BE49-F238E27FC236}">
                <a16:creationId xmlns:a16="http://schemas.microsoft.com/office/drawing/2014/main" id="{369F0913-7AC0-3383-F96E-F5D6F9D76CE1}"/>
              </a:ext>
            </a:extLst>
          </p:cNvPr>
          <p:cNvSpPr/>
          <p:nvPr/>
        </p:nvSpPr>
        <p:spPr>
          <a:xfrm>
            <a:off x="0" y="1858780"/>
            <a:ext cx="6190938" cy="644577"/>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B7BDF8B1-A31F-0474-79D0-C13DD702508A}"/>
              </a:ext>
            </a:extLst>
          </p:cNvPr>
          <p:cNvSpPr txBox="1"/>
          <p:nvPr/>
        </p:nvSpPr>
        <p:spPr>
          <a:xfrm>
            <a:off x="179882" y="1996402"/>
            <a:ext cx="5051685" cy="369332"/>
          </a:xfrm>
          <a:prstGeom prst="rect">
            <a:avLst/>
          </a:prstGeom>
          <a:noFill/>
        </p:spPr>
        <p:txBody>
          <a:bodyPr wrap="square" rtlCol="0">
            <a:spAutoFit/>
          </a:bodyPr>
          <a:lstStyle/>
          <a:p>
            <a:r>
              <a:rPr lang="de-DE" dirty="0">
                <a:solidFill>
                  <a:schemeClr val="bg1"/>
                </a:solidFill>
              </a:rPr>
              <a:t>2. Wer kann teilnehmen?</a:t>
            </a:r>
          </a:p>
        </p:txBody>
      </p:sp>
      <p:pic>
        <p:nvPicPr>
          <p:cNvPr id="7" name="Grafik 6">
            <a:extLst>
              <a:ext uri="{FF2B5EF4-FFF2-40B4-BE49-F238E27FC236}">
                <a16:creationId xmlns:a16="http://schemas.microsoft.com/office/drawing/2014/main" id="{0131AE50-C4FD-D0C0-291A-A4ED6F4D58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567" y="3143976"/>
            <a:ext cx="1979930" cy="716280"/>
          </a:xfrm>
          <a:prstGeom prst="rect">
            <a:avLst/>
          </a:prstGeom>
        </p:spPr>
      </p:pic>
      <p:sp>
        <p:nvSpPr>
          <p:cNvPr id="11" name="Textfeld 10">
            <a:extLst>
              <a:ext uri="{FF2B5EF4-FFF2-40B4-BE49-F238E27FC236}">
                <a16:creationId xmlns:a16="http://schemas.microsoft.com/office/drawing/2014/main" id="{E6987601-71A5-3349-9338-7FAAD461F4F1}"/>
              </a:ext>
            </a:extLst>
          </p:cNvPr>
          <p:cNvSpPr txBox="1"/>
          <p:nvPr/>
        </p:nvSpPr>
        <p:spPr>
          <a:xfrm>
            <a:off x="452019" y="2547261"/>
            <a:ext cx="7107655" cy="2092881"/>
          </a:xfrm>
          <a:prstGeom prst="rect">
            <a:avLst/>
          </a:prstGeom>
          <a:noFill/>
        </p:spPr>
        <p:txBody>
          <a:bodyPr wrap="square">
            <a:spAutoFit/>
          </a:bodyPr>
          <a:lstStyle/>
          <a:p>
            <a:r>
              <a:rPr lang="de-DE" b="1" dirty="0">
                <a:solidFill>
                  <a:srgbClr val="007F33"/>
                </a:solidFill>
              </a:rPr>
              <a:t>Teilnehmer</a:t>
            </a:r>
          </a:p>
          <a:p>
            <a:r>
              <a:rPr lang="de-DE" dirty="0">
                <a:solidFill>
                  <a:schemeClr val="accent3">
                    <a:lumMod val="75000"/>
                  </a:schemeClr>
                </a:solidFill>
              </a:rPr>
              <a:t>Auszubildende der Berufsgruppen Land-, </a:t>
            </a:r>
            <a:br>
              <a:rPr lang="de-DE" dirty="0">
                <a:solidFill>
                  <a:schemeClr val="accent3">
                    <a:lumMod val="75000"/>
                  </a:schemeClr>
                </a:solidFill>
              </a:rPr>
            </a:br>
            <a:r>
              <a:rPr lang="de-DE" dirty="0">
                <a:solidFill>
                  <a:schemeClr val="accent3">
                    <a:lumMod val="75000"/>
                  </a:schemeClr>
                </a:solidFill>
              </a:rPr>
              <a:t>TierwirtInnen, GärtnerInnen oder WinzerInnen</a:t>
            </a:r>
            <a:br>
              <a:rPr lang="de-DE" dirty="0">
                <a:solidFill>
                  <a:schemeClr val="accent3">
                    <a:lumMod val="75000"/>
                  </a:schemeClr>
                </a:solidFill>
              </a:rPr>
            </a:br>
            <a:r>
              <a:rPr lang="de-DE" dirty="0">
                <a:solidFill>
                  <a:schemeClr val="accent3">
                    <a:lumMod val="75000"/>
                  </a:schemeClr>
                </a:solidFill>
              </a:rPr>
              <a:t>im </a:t>
            </a:r>
            <a:r>
              <a:rPr lang="de-DE" b="1" u="sng" dirty="0">
                <a:solidFill>
                  <a:schemeClr val="accent3">
                    <a:lumMod val="75000"/>
                  </a:schemeClr>
                </a:solidFill>
              </a:rPr>
              <a:t>zweiten Ausbildungsjahr</a:t>
            </a:r>
          </a:p>
          <a:p>
            <a:endParaRPr lang="de-DE" b="1" u="sng" dirty="0">
              <a:solidFill>
                <a:schemeClr val="accent3">
                  <a:lumMod val="75000"/>
                </a:schemeClr>
              </a:solidFill>
            </a:endParaRPr>
          </a:p>
          <a:p>
            <a:r>
              <a:rPr lang="de-DE" sz="2000" b="1" dirty="0">
                <a:solidFill>
                  <a:srgbClr val="007F33"/>
                </a:solidFill>
              </a:rPr>
              <a:t>Die Bewerbung erfolgt im Einverständnis mit dem Ausbildungsbetrieb.</a:t>
            </a:r>
          </a:p>
        </p:txBody>
      </p:sp>
      <p:sp>
        <p:nvSpPr>
          <p:cNvPr id="2" name="Rechteck 1">
            <a:extLst>
              <a:ext uri="{FF2B5EF4-FFF2-40B4-BE49-F238E27FC236}">
                <a16:creationId xmlns:a16="http://schemas.microsoft.com/office/drawing/2014/main" id="{EF070199-8B39-FA37-CBEC-1BE3A5915627}"/>
              </a:ext>
            </a:extLst>
          </p:cNvPr>
          <p:cNvSpPr/>
          <p:nvPr/>
        </p:nvSpPr>
        <p:spPr>
          <a:xfrm>
            <a:off x="30594" y="4707238"/>
            <a:ext cx="6190938" cy="644577"/>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CFBF21FF-DE54-D599-320D-9D7BD1F1BF4C}"/>
              </a:ext>
            </a:extLst>
          </p:cNvPr>
          <p:cNvSpPr txBox="1"/>
          <p:nvPr/>
        </p:nvSpPr>
        <p:spPr>
          <a:xfrm>
            <a:off x="179881" y="4885696"/>
            <a:ext cx="5051685" cy="369332"/>
          </a:xfrm>
          <a:prstGeom prst="rect">
            <a:avLst/>
          </a:prstGeom>
          <a:noFill/>
        </p:spPr>
        <p:txBody>
          <a:bodyPr wrap="square" rtlCol="0">
            <a:spAutoFit/>
          </a:bodyPr>
          <a:lstStyle/>
          <a:p>
            <a:r>
              <a:rPr lang="de-DE" dirty="0">
                <a:solidFill>
                  <a:schemeClr val="bg1"/>
                </a:solidFill>
              </a:rPr>
              <a:t>3. Pflichten / Teilnahmebedingungen</a:t>
            </a:r>
          </a:p>
        </p:txBody>
      </p:sp>
      <p:sp>
        <p:nvSpPr>
          <p:cNvPr id="10" name="Textfeld 9">
            <a:extLst>
              <a:ext uri="{FF2B5EF4-FFF2-40B4-BE49-F238E27FC236}">
                <a16:creationId xmlns:a16="http://schemas.microsoft.com/office/drawing/2014/main" id="{D0258B97-D771-6E8D-ACEE-9FB46DC2400B}"/>
              </a:ext>
            </a:extLst>
          </p:cNvPr>
          <p:cNvSpPr txBox="1"/>
          <p:nvPr/>
        </p:nvSpPr>
        <p:spPr>
          <a:xfrm>
            <a:off x="452019" y="5555229"/>
            <a:ext cx="7069636" cy="3303468"/>
          </a:xfrm>
          <a:prstGeom prst="rect">
            <a:avLst/>
          </a:prstGeom>
          <a:noFill/>
        </p:spPr>
        <p:txBody>
          <a:bodyPr wrap="square" rtlCol="0">
            <a:spAutoFit/>
          </a:bodyPr>
          <a:lstStyle/>
          <a:p>
            <a:pPr lvl="0">
              <a:spcAft>
                <a:spcPts val="800"/>
              </a:spcAft>
            </a:pPr>
            <a:r>
              <a:rPr lang="de-DE" b="1" dirty="0">
                <a:solidFill>
                  <a:srgbClr val="007F33"/>
                </a:solidFill>
              </a:rPr>
              <a:t>Pflichten</a:t>
            </a:r>
          </a:p>
          <a:p>
            <a:pPr marL="285750" lvl="0" indent="-285750" algn="just">
              <a:spcAft>
                <a:spcPts val="800"/>
              </a:spcAft>
              <a:buFont typeface="Arial" panose="020B0604020202020204" pitchFamily="34" charset="0"/>
              <a:buChar char="•"/>
            </a:pPr>
            <a:r>
              <a:rPr lang="de-DE" dirty="0">
                <a:solidFill>
                  <a:schemeClr val="accent3">
                    <a:lumMod val="75000"/>
                  </a:schemeClr>
                </a:solidFill>
              </a:rPr>
              <a:t>Integrierung in den alltäglichen Betriebsablauf</a:t>
            </a:r>
          </a:p>
          <a:p>
            <a:pPr marL="285750" lvl="0" indent="-285750" algn="just">
              <a:spcAft>
                <a:spcPts val="800"/>
              </a:spcAft>
              <a:buFont typeface="Arial" panose="020B0604020202020204" pitchFamily="34" charset="0"/>
              <a:buChar char="•"/>
            </a:pPr>
            <a:r>
              <a:rPr lang="de-DE" dirty="0">
                <a:solidFill>
                  <a:schemeClr val="accent3">
                    <a:lumMod val="75000"/>
                  </a:schemeClr>
                </a:solidFill>
              </a:rPr>
              <a:t>Erfüllung von anfallenden Arbeitsaufgaben </a:t>
            </a:r>
          </a:p>
          <a:p>
            <a:pPr marL="285750" lvl="0" indent="-285750" algn="just">
              <a:spcAft>
                <a:spcPts val="800"/>
              </a:spcAft>
              <a:buFont typeface="Arial" panose="020B0604020202020204" pitchFamily="34" charset="0"/>
              <a:buChar char="•"/>
            </a:pPr>
            <a:r>
              <a:rPr lang="de-DE" dirty="0">
                <a:solidFill>
                  <a:schemeClr val="accent3">
                    <a:lumMod val="75000"/>
                  </a:schemeClr>
                </a:solidFill>
              </a:rPr>
              <a:t>Nachweis einer Auslandskrankenversicherung</a:t>
            </a:r>
          </a:p>
          <a:p>
            <a:pPr marL="285750" lvl="0" indent="-285750" algn="just">
              <a:spcAft>
                <a:spcPts val="800"/>
              </a:spcAft>
              <a:buFont typeface="Arial" panose="020B0604020202020204" pitchFamily="34" charset="0"/>
              <a:buChar char="•"/>
            </a:pPr>
            <a:r>
              <a:rPr lang="de-DE" dirty="0">
                <a:solidFill>
                  <a:schemeClr val="accent3">
                    <a:lumMod val="75000"/>
                  </a:schemeClr>
                </a:solidFill>
              </a:rPr>
              <a:t>Teilnehmer/in unter 18 Jahren benötigen die Einverständniserklärung der Erziehungsberechtigten</a:t>
            </a:r>
          </a:p>
          <a:p>
            <a:pPr marL="285750" lvl="0" indent="-285750" algn="just">
              <a:spcAft>
                <a:spcPts val="800"/>
              </a:spcAft>
              <a:buFont typeface="Arial" panose="020B0604020202020204" pitchFamily="34" charset="0"/>
              <a:buChar char="•"/>
            </a:pPr>
            <a:r>
              <a:rPr lang="de-DE" dirty="0">
                <a:solidFill>
                  <a:schemeClr val="accent3">
                    <a:lumMod val="75000"/>
                  </a:schemeClr>
                </a:solidFill>
              </a:rPr>
              <a:t>Führung eines Berichtsheftes (wird zur Verfügung gestellt)</a:t>
            </a:r>
          </a:p>
          <a:p>
            <a:pPr marL="285750" lvl="0" indent="-285750" algn="just">
              <a:spcAft>
                <a:spcPts val="800"/>
              </a:spcAft>
              <a:buFont typeface="Arial" panose="020B0604020202020204" pitchFamily="34" charset="0"/>
              <a:buChar char="•"/>
            </a:pPr>
            <a:r>
              <a:rPr lang="de-DE" dirty="0">
                <a:solidFill>
                  <a:schemeClr val="accent3">
                    <a:lumMod val="75000"/>
                  </a:schemeClr>
                </a:solidFill>
              </a:rPr>
              <a:t>Es gelten die aktuellen Reisebestimmungen des Landes</a:t>
            </a:r>
          </a:p>
          <a:p>
            <a:endParaRPr lang="de-DE" dirty="0"/>
          </a:p>
        </p:txBody>
      </p:sp>
      <p:sp>
        <p:nvSpPr>
          <p:cNvPr id="12" name="Textfeld 11">
            <a:extLst>
              <a:ext uri="{FF2B5EF4-FFF2-40B4-BE49-F238E27FC236}">
                <a16:creationId xmlns:a16="http://schemas.microsoft.com/office/drawing/2014/main" id="{FA6F14B1-0AF7-B3F1-BCC9-EB1A202534EF}"/>
              </a:ext>
            </a:extLst>
          </p:cNvPr>
          <p:cNvSpPr txBox="1"/>
          <p:nvPr/>
        </p:nvSpPr>
        <p:spPr>
          <a:xfrm>
            <a:off x="452019" y="8708168"/>
            <a:ext cx="7031615" cy="707886"/>
          </a:xfrm>
          <a:prstGeom prst="rect">
            <a:avLst/>
          </a:prstGeom>
          <a:noFill/>
        </p:spPr>
        <p:txBody>
          <a:bodyPr wrap="square" rtlCol="0">
            <a:spAutoFit/>
          </a:bodyPr>
          <a:lstStyle/>
          <a:p>
            <a:r>
              <a:rPr lang="de-DE" sz="2000" b="1" dirty="0">
                <a:solidFill>
                  <a:srgbClr val="007F33"/>
                </a:solidFill>
              </a:rPr>
              <a:t>Die Mitgliedschaft im Landjugendverband Thüringen e.V. ist Voraussetzung für die Teilnahme</a:t>
            </a:r>
          </a:p>
        </p:txBody>
      </p:sp>
      <p:sp>
        <p:nvSpPr>
          <p:cNvPr id="9" name="Textfeld 8">
            <a:extLst>
              <a:ext uri="{FF2B5EF4-FFF2-40B4-BE49-F238E27FC236}">
                <a16:creationId xmlns:a16="http://schemas.microsoft.com/office/drawing/2014/main" id="{C065121E-A2A4-4FE5-9DDD-3B6CD6BEA19C}"/>
              </a:ext>
            </a:extLst>
          </p:cNvPr>
          <p:cNvSpPr txBox="1"/>
          <p:nvPr/>
        </p:nvSpPr>
        <p:spPr>
          <a:xfrm>
            <a:off x="55937" y="9746385"/>
            <a:ext cx="7427697" cy="646331"/>
          </a:xfrm>
          <a:prstGeom prst="rect">
            <a:avLst/>
          </a:prstGeom>
          <a:noFill/>
        </p:spPr>
        <p:txBody>
          <a:bodyPr wrap="square">
            <a:spAutoFit/>
          </a:bodyPr>
          <a:lstStyle/>
          <a:p>
            <a:pPr algn="just"/>
            <a:r>
              <a:rPr lang="de-DE" sz="1200" dirty="0">
                <a:solidFill>
                  <a:schemeClr val="accent3">
                    <a:lumMod val="75000"/>
                  </a:schemeClr>
                </a:solidFill>
              </a:rPr>
              <a:t>Anmerkung: Aus Gründen der besseren Lesbarkeit wird bei Personenbezeichnungen und personenbezogenen Hauptwörtern im Text die männliche Form verwendet. Entsprechende Begriffe gelten im Sinne der Gleichbehandlung grundsätzlich für alle Geschlechter.</a:t>
            </a:r>
          </a:p>
        </p:txBody>
      </p:sp>
    </p:spTree>
    <p:extLst>
      <p:ext uri="{BB962C8B-B14F-4D97-AF65-F5344CB8AC3E}">
        <p14:creationId xmlns:p14="http://schemas.microsoft.com/office/powerpoint/2010/main" val="93585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CE41983-C0E0-52D9-3F60-D085B8A98056}"/>
              </a:ext>
            </a:extLst>
          </p:cNvPr>
          <p:cNvSpPr>
            <a:spLocks noGrp="1"/>
          </p:cNvSpPr>
          <p:nvPr>
            <p:ph type="sldNum" sz="quarter" idx="12"/>
          </p:nvPr>
        </p:nvSpPr>
        <p:spPr/>
        <p:txBody>
          <a:bodyPr/>
          <a:lstStyle/>
          <a:p>
            <a:fld id="{DDEADD49-9047-43F7-BB93-E66BB9E96D1B}" type="slidenum">
              <a:rPr lang="de-DE" smtClean="0"/>
              <a:t>4</a:t>
            </a:fld>
            <a:endParaRPr lang="de-DE"/>
          </a:p>
        </p:txBody>
      </p:sp>
      <p:sp>
        <p:nvSpPr>
          <p:cNvPr id="5" name="Rechteck 4">
            <a:extLst>
              <a:ext uri="{FF2B5EF4-FFF2-40B4-BE49-F238E27FC236}">
                <a16:creationId xmlns:a16="http://schemas.microsoft.com/office/drawing/2014/main" id="{369F0913-7AC0-3383-F96E-F5D6F9D76CE1}"/>
              </a:ext>
            </a:extLst>
          </p:cNvPr>
          <p:cNvSpPr/>
          <p:nvPr/>
        </p:nvSpPr>
        <p:spPr>
          <a:xfrm>
            <a:off x="0" y="1858780"/>
            <a:ext cx="6190938" cy="644577"/>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B7BDF8B1-A31F-0474-79D0-C13DD702508A}"/>
              </a:ext>
            </a:extLst>
          </p:cNvPr>
          <p:cNvSpPr txBox="1"/>
          <p:nvPr/>
        </p:nvSpPr>
        <p:spPr>
          <a:xfrm>
            <a:off x="179882" y="1996402"/>
            <a:ext cx="5051685" cy="369332"/>
          </a:xfrm>
          <a:prstGeom prst="rect">
            <a:avLst/>
          </a:prstGeom>
          <a:noFill/>
        </p:spPr>
        <p:txBody>
          <a:bodyPr wrap="square" rtlCol="0">
            <a:spAutoFit/>
          </a:bodyPr>
          <a:lstStyle/>
          <a:p>
            <a:r>
              <a:rPr lang="de-DE" dirty="0">
                <a:solidFill>
                  <a:schemeClr val="bg1"/>
                </a:solidFill>
              </a:rPr>
              <a:t>4. Vereinbarung mit Ausbildungsbetrieb </a:t>
            </a:r>
          </a:p>
        </p:txBody>
      </p:sp>
      <p:pic>
        <p:nvPicPr>
          <p:cNvPr id="7" name="Grafik 6">
            <a:extLst>
              <a:ext uri="{FF2B5EF4-FFF2-40B4-BE49-F238E27FC236}">
                <a16:creationId xmlns:a16="http://schemas.microsoft.com/office/drawing/2014/main" id="{0131AE50-C4FD-D0C0-291A-A4ED6F4D58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8688" y="9210975"/>
            <a:ext cx="1979930" cy="716280"/>
          </a:xfrm>
          <a:prstGeom prst="rect">
            <a:avLst/>
          </a:prstGeom>
        </p:spPr>
      </p:pic>
      <p:sp>
        <p:nvSpPr>
          <p:cNvPr id="11" name="Textfeld 10">
            <a:extLst>
              <a:ext uri="{FF2B5EF4-FFF2-40B4-BE49-F238E27FC236}">
                <a16:creationId xmlns:a16="http://schemas.microsoft.com/office/drawing/2014/main" id="{E6987601-71A5-3349-9338-7FAAD461F4F1}"/>
              </a:ext>
            </a:extLst>
          </p:cNvPr>
          <p:cNvSpPr txBox="1"/>
          <p:nvPr/>
        </p:nvSpPr>
        <p:spPr>
          <a:xfrm>
            <a:off x="353153" y="2640979"/>
            <a:ext cx="7107655" cy="6145272"/>
          </a:xfrm>
          <a:prstGeom prst="rect">
            <a:avLst/>
          </a:prstGeom>
          <a:noFill/>
        </p:spPr>
        <p:txBody>
          <a:bodyPr wrap="square">
            <a:spAutoFit/>
          </a:bodyPr>
          <a:lstStyle/>
          <a:p>
            <a:endParaRPr lang="de-DE" b="1" u="sng" dirty="0">
              <a:solidFill>
                <a:schemeClr val="accent3">
                  <a:lumMod val="75000"/>
                </a:schemeClr>
              </a:solidFill>
            </a:endParaRPr>
          </a:p>
          <a:p>
            <a:pPr algn="ctr">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Als Ausbildungsbetrieb delegieren wir unsere/n Auszubildende/-n:</a:t>
            </a:r>
          </a:p>
          <a:p>
            <a:pPr>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pPr>
            <a:r>
              <a:rPr lang="de-DE" dirty="0">
                <a:latin typeface="Calibri" panose="020F0502020204030204" pitchFamily="34" charset="0"/>
                <a:ea typeface="Calibri" panose="020F0502020204030204" pitchFamily="34" charset="0"/>
                <a:cs typeface="Times New Roman" panose="02020603050405020304" pitchFamily="18" charset="0"/>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a:t>
            </a:r>
          </a:p>
          <a:p>
            <a:pPr>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baseline="30000" dirty="0">
                <a:effectLst/>
                <a:latin typeface="Calibri" panose="020F0502020204030204" pitchFamily="34" charset="0"/>
                <a:ea typeface="Calibri" panose="020F0502020204030204" pitchFamily="34" charset="0"/>
                <a:cs typeface="Times New Roman" panose="02020603050405020304" pitchFamily="18" charset="0"/>
              </a:rPr>
              <a:t>Name, Vorname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zur landwirtschaftlichen Zusatzqualifikation nach Italien/Südtirol.</a:t>
            </a:r>
          </a:p>
          <a:p>
            <a:pPr marL="447675" indent="-447675" algn="just"/>
            <a:r>
              <a:rPr lang="de-DE" sz="1800" dirty="0">
                <a:effectLst/>
                <a:latin typeface="Calibri" panose="020F0502020204030204" pitchFamily="34" charset="0"/>
                <a:ea typeface="Times New Roman" panose="02020603050405020304" pitchFamily="18" charset="0"/>
              </a:rPr>
              <a:t> </a:t>
            </a:r>
            <a:endParaRPr lang="de-DE" sz="1800" dirty="0">
              <a:effectLst/>
              <a:latin typeface="Arial" panose="020B0604020202020204" pitchFamily="34" charset="0"/>
              <a:ea typeface="Times New Roman" panose="02020603050405020304" pitchFamily="18" charset="0"/>
            </a:endParaRPr>
          </a:p>
          <a:p>
            <a:pPr marL="447675" indent="-447675" algn="just"/>
            <a:r>
              <a:rPr lang="de-DE" sz="1800" dirty="0">
                <a:effectLst/>
                <a:latin typeface="Calibri" panose="020F0502020204030204" pitchFamily="34" charset="0"/>
                <a:ea typeface="Times New Roman" panose="02020603050405020304" pitchFamily="18" charset="0"/>
              </a:rPr>
              <a:t>Wir versichern ______________________________________ </a:t>
            </a:r>
            <a:endParaRPr lang="de-DE" sz="1800" dirty="0">
              <a:effectLst/>
              <a:latin typeface="Arial" panose="020B0604020202020204" pitchFamily="34" charset="0"/>
              <a:ea typeface="Times New Roman" panose="02020603050405020304" pitchFamily="18" charset="0"/>
            </a:endParaRPr>
          </a:p>
          <a:p>
            <a:pPr marL="447675" indent="-447675" algn="ctr"/>
            <a:r>
              <a:rPr lang="de-DE" sz="1800" baseline="30000" dirty="0">
                <a:effectLst/>
                <a:latin typeface="Calibri" panose="020F0502020204030204" pitchFamily="34" charset="0"/>
                <a:ea typeface="Times New Roman" panose="02020603050405020304" pitchFamily="18" charset="0"/>
              </a:rPr>
              <a:t>Name, Vorname</a:t>
            </a:r>
            <a:endParaRPr lang="de-DE" sz="1800" dirty="0">
              <a:effectLst/>
              <a:latin typeface="Arial" panose="020B0604020202020204" pitchFamily="34" charset="0"/>
              <a:ea typeface="Times New Roman" panose="02020603050405020304" pitchFamily="18" charset="0"/>
            </a:endParaRPr>
          </a:p>
          <a:p>
            <a:pPr marL="447675" indent="-447675" algn="just"/>
            <a:r>
              <a:rPr lang="de-DE" sz="1800" dirty="0">
                <a:effectLst/>
                <a:latin typeface="Calibri" panose="020F0502020204030204" pitchFamily="34" charset="0"/>
                <a:ea typeface="Times New Roman" panose="02020603050405020304" pitchFamily="18" charset="0"/>
              </a:rPr>
              <a:t>die Unterstützung in folgenden Punkten:</a:t>
            </a:r>
            <a:endParaRPr lang="de-DE" sz="1800" dirty="0">
              <a:effectLst/>
              <a:latin typeface="Arial" panose="020B0604020202020204" pitchFamily="34" charset="0"/>
              <a:ea typeface="Times New Roman" panose="02020603050405020304" pitchFamily="18" charset="0"/>
            </a:endParaRPr>
          </a:p>
          <a:p>
            <a:pPr marL="447675" indent="-447675" algn="just"/>
            <a:r>
              <a:rPr lang="de-DE" sz="1800" dirty="0">
                <a:effectLst/>
                <a:latin typeface="Calibri" panose="020F0502020204030204" pitchFamily="34" charset="0"/>
                <a:ea typeface="Times New Roman" panose="02020603050405020304" pitchFamily="18" charset="0"/>
              </a:rPr>
              <a:t> </a:t>
            </a:r>
            <a:endParaRPr lang="de-DE" sz="1800" dirty="0">
              <a:effectLst/>
              <a:latin typeface="Arial" panose="020B0604020202020204" pitchFamily="34" charset="0"/>
              <a:ea typeface="Times New Roman" panose="02020603050405020304" pitchFamily="18" charset="0"/>
            </a:endParaRPr>
          </a:p>
          <a:p>
            <a:pPr marL="342900" lvl="0" indent="-342900" algn="just">
              <a:buFont typeface="Symbol" panose="05050102010706020507" pitchFamily="18" charset="2"/>
              <a:buChar char="-"/>
            </a:pPr>
            <a:r>
              <a:rPr lang="de-DE" sz="1800" dirty="0">
                <a:effectLst/>
                <a:latin typeface="Calibri" panose="020F0502020204030204" pitchFamily="34" charset="0"/>
                <a:ea typeface="Times New Roman" panose="02020603050405020304" pitchFamily="18" charset="0"/>
                <a:cs typeface="Arial" panose="020B0604020202020204" pitchFamily="34" charset="0"/>
              </a:rPr>
              <a:t>Teilnahme an der Qualifikation ohne Abzug von Urlaubstagen</a:t>
            </a:r>
            <a:endParaRPr lang="de-DE"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anose="05050102010706020507" pitchFamily="18" charset="2"/>
              <a:buChar char="-"/>
            </a:pPr>
            <a:r>
              <a:rPr lang="de-DE" sz="1800" dirty="0">
                <a:effectLst/>
                <a:latin typeface="Calibri" panose="020F0502020204030204" pitchFamily="34" charset="0"/>
                <a:ea typeface="Times New Roman" panose="02020603050405020304" pitchFamily="18" charset="0"/>
                <a:cs typeface="Arial" panose="020B0604020202020204" pitchFamily="34" charset="0"/>
              </a:rPr>
              <a:t>Weiterzahlung der Ausbildungsvergütung</a:t>
            </a:r>
            <a:endParaRPr lang="de-DE"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Symbol" panose="05050102010706020507" pitchFamily="18" charset="2"/>
              <a:buChar char="-"/>
            </a:pPr>
            <a:r>
              <a:rPr lang="de-DE" sz="1800" dirty="0">
                <a:effectLst/>
                <a:latin typeface="Calibri" panose="020F0502020204030204" pitchFamily="34" charset="0"/>
                <a:ea typeface="Times New Roman" panose="02020603050405020304" pitchFamily="18" charset="0"/>
                <a:cs typeface="Arial" panose="020B0604020202020204" pitchFamily="34" charset="0"/>
              </a:rPr>
              <a:t>Zahlung des Teilnehmerbeitrages von 140,00 €						(incl. Organisationspauschale)</a:t>
            </a:r>
            <a:endParaRPr lang="de-DE" sz="1800" dirty="0">
              <a:effectLst/>
              <a:latin typeface="Arial" panose="020B0604020202020204" pitchFamily="34" charset="0"/>
              <a:ea typeface="Times New Roman" panose="02020603050405020304" pitchFamily="18" charset="0"/>
              <a:cs typeface="Arial" panose="020B0604020202020204" pitchFamily="34" charset="0"/>
            </a:endParaRPr>
          </a:p>
          <a:p>
            <a:pPr marL="447675" indent="-447675" algn="just"/>
            <a:r>
              <a:rPr lang="de-DE" sz="1800" dirty="0">
                <a:effectLst/>
                <a:latin typeface="Calibri" panose="020F0502020204030204" pitchFamily="34" charset="0"/>
                <a:ea typeface="Times New Roman" panose="02020603050405020304" pitchFamily="18" charset="0"/>
              </a:rPr>
              <a:t> </a:t>
            </a:r>
            <a:endParaRPr lang="de-DE" sz="1800" dirty="0">
              <a:effectLst/>
              <a:latin typeface="Arial" panose="020B0604020202020204" pitchFamily="34" charset="0"/>
              <a:ea typeface="Times New Roman" panose="02020603050405020304" pitchFamily="18" charset="0"/>
            </a:endParaRPr>
          </a:p>
          <a:p>
            <a:pPr marL="447675" indent="-447675" algn="just"/>
            <a:r>
              <a:rPr lang="de-DE" sz="1800" dirty="0">
                <a:effectLst/>
                <a:latin typeface="Calibri" panose="020F0502020204030204" pitchFamily="34" charset="0"/>
                <a:ea typeface="Times New Roman" panose="02020603050405020304" pitchFamily="18" charset="0"/>
              </a:rPr>
              <a:t> </a:t>
            </a:r>
            <a:endParaRPr lang="de-DE" sz="1800" dirty="0">
              <a:effectLst/>
              <a:latin typeface="Arial" panose="020B0604020202020204" pitchFamily="34" charset="0"/>
              <a:ea typeface="Times New Roman" panose="02020603050405020304" pitchFamily="18" charset="0"/>
            </a:endParaRPr>
          </a:p>
          <a:p>
            <a:pPr marL="447675" indent="-447675" algn="just"/>
            <a:r>
              <a:rPr lang="de-DE" sz="1800" dirty="0">
                <a:effectLst/>
                <a:latin typeface="Calibri" panose="020F0502020204030204" pitchFamily="34" charset="0"/>
                <a:ea typeface="Times New Roman" panose="02020603050405020304" pitchFamily="18" charset="0"/>
              </a:rPr>
              <a:t>	__________________	_______________________________</a:t>
            </a:r>
            <a:endParaRPr lang="de-DE" sz="1800" dirty="0">
              <a:effectLst/>
              <a:latin typeface="Arial" panose="020B0604020202020204" pitchFamily="34" charset="0"/>
              <a:ea typeface="Times New Roman" panose="02020603050405020304" pitchFamily="18" charset="0"/>
            </a:endParaRPr>
          </a:p>
          <a:p>
            <a:pPr marL="447675" indent="-447675"/>
            <a:r>
              <a:rPr lang="de-DE" sz="1800" dirty="0">
                <a:effectLst/>
                <a:latin typeface="Calibri" panose="020F0502020204030204" pitchFamily="34" charset="0"/>
                <a:ea typeface="Times New Roman" panose="02020603050405020304" pitchFamily="18" charset="0"/>
              </a:rPr>
              <a:t>	Ort, Datum			Unterschrift Geschäftsführer,</a:t>
            </a:r>
            <a:endParaRPr lang="de-DE" sz="1800" dirty="0">
              <a:effectLst/>
              <a:latin typeface="Arial" panose="020B0604020202020204" pitchFamily="34" charset="0"/>
              <a:ea typeface="Times New Roman" panose="02020603050405020304" pitchFamily="18" charset="0"/>
            </a:endParaRPr>
          </a:p>
          <a:p>
            <a:pPr marL="1796415" indent="1905"/>
            <a:r>
              <a:rPr lang="de-DE" sz="1800" dirty="0">
                <a:effectLst/>
                <a:latin typeface="Calibri" panose="020F0502020204030204" pitchFamily="34" charset="0"/>
                <a:ea typeface="Times New Roman" panose="02020603050405020304" pitchFamily="18" charset="0"/>
              </a:rPr>
              <a:t>			Firmenstempel</a:t>
            </a:r>
          </a:p>
        </p:txBody>
      </p:sp>
      <p:sp>
        <p:nvSpPr>
          <p:cNvPr id="2" name="Textfeld 1">
            <a:extLst>
              <a:ext uri="{FF2B5EF4-FFF2-40B4-BE49-F238E27FC236}">
                <a16:creationId xmlns:a16="http://schemas.microsoft.com/office/drawing/2014/main" id="{68125068-B04D-1DA8-A03B-22942C20E31F}"/>
              </a:ext>
            </a:extLst>
          </p:cNvPr>
          <p:cNvSpPr txBox="1"/>
          <p:nvPr/>
        </p:nvSpPr>
        <p:spPr>
          <a:xfrm>
            <a:off x="568036" y="8786251"/>
            <a:ext cx="6040582" cy="1200329"/>
          </a:xfrm>
          <a:prstGeom prst="rect">
            <a:avLst/>
          </a:prstGeom>
          <a:noFill/>
        </p:spPr>
        <p:txBody>
          <a:bodyPr wrap="square" rtlCol="0">
            <a:spAutoFit/>
          </a:bodyPr>
          <a:lstStyle/>
          <a:p>
            <a:endParaRPr lang="de-DE" dirty="0"/>
          </a:p>
          <a:p>
            <a:r>
              <a:rPr lang="de-DE" dirty="0"/>
              <a:t>___________________________</a:t>
            </a:r>
          </a:p>
          <a:p>
            <a:r>
              <a:rPr lang="de-DE" dirty="0"/>
              <a:t>Unterschrift Auszubildende/r</a:t>
            </a:r>
          </a:p>
          <a:p>
            <a:endParaRPr lang="de-DE" dirty="0"/>
          </a:p>
        </p:txBody>
      </p:sp>
      <p:sp>
        <p:nvSpPr>
          <p:cNvPr id="3" name="Textfeld 2">
            <a:extLst>
              <a:ext uri="{FF2B5EF4-FFF2-40B4-BE49-F238E27FC236}">
                <a16:creationId xmlns:a16="http://schemas.microsoft.com/office/drawing/2014/main" id="{55126BC9-B059-20BC-5F5C-E152910E776C}"/>
              </a:ext>
            </a:extLst>
          </p:cNvPr>
          <p:cNvSpPr txBox="1"/>
          <p:nvPr/>
        </p:nvSpPr>
        <p:spPr>
          <a:xfrm>
            <a:off x="353153" y="9724970"/>
            <a:ext cx="3922218" cy="523220"/>
          </a:xfrm>
          <a:prstGeom prst="rect">
            <a:avLst/>
          </a:prstGeom>
          <a:noFill/>
        </p:spPr>
        <p:txBody>
          <a:bodyPr wrap="square" rtlCol="0">
            <a:spAutoFit/>
          </a:bodyPr>
          <a:lstStyle/>
          <a:p>
            <a:r>
              <a:rPr lang="de-DE" sz="1400" dirty="0"/>
              <a:t>Mit der Unterschrift bestätige ich, die AGB zur Kenntnis genommen zu haben und akzeptiere diese</a:t>
            </a:r>
          </a:p>
        </p:txBody>
      </p:sp>
    </p:spTree>
    <p:extLst>
      <p:ext uri="{BB962C8B-B14F-4D97-AF65-F5344CB8AC3E}">
        <p14:creationId xmlns:p14="http://schemas.microsoft.com/office/powerpoint/2010/main" val="3578627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CE41983-C0E0-52D9-3F60-D085B8A98056}"/>
              </a:ext>
            </a:extLst>
          </p:cNvPr>
          <p:cNvSpPr>
            <a:spLocks noGrp="1"/>
          </p:cNvSpPr>
          <p:nvPr>
            <p:ph type="sldNum" sz="quarter" idx="12"/>
          </p:nvPr>
        </p:nvSpPr>
        <p:spPr/>
        <p:txBody>
          <a:bodyPr/>
          <a:lstStyle/>
          <a:p>
            <a:fld id="{DDEADD49-9047-43F7-BB93-E66BB9E96D1B}" type="slidenum">
              <a:rPr lang="de-DE" smtClean="0"/>
              <a:t>5</a:t>
            </a:fld>
            <a:endParaRPr lang="de-DE"/>
          </a:p>
        </p:txBody>
      </p:sp>
      <p:sp>
        <p:nvSpPr>
          <p:cNvPr id="5" name="Rechteck 4">
            <a:extLst>
              <a:ext uri="{FF2B5EF4-FFF2-40B4-BE49-F238E27FC236}">
                <a16:creationId xmlns:a16="http://schemas.microsoft.com/office/drawing/2014/main" id="{369F0913-7AC0-3383-F96E-F5D6F9D76CE1}"/>
              </a:ext>
            </a:extLst>
          </p:cNvPr>
          <p:cNvSpPr/>
          <p:nvPr/>
        </p:nvSpPr>
        <p:spPr>
          <a:xfrm>
            <a:off x="0" y="1858780"/>
            <a:ext cx="6190938" cy="644577"/>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B7BDF8B1-A31F-0474-79D0-C13DD702508A}"/>
              </a:ext>
            </a:extLst>
          </p:cNvPr>
          <p:cNvSpPr txBox="1"/>
          <p:nvPr/>
        </p:nvSpPr>
        <p:spPr>
          <a:xfrm>
            <a:off x="179882" y="1996402"/>
            <a:ext cx="5051685" cy="369332"/>
          </a:xfrm>
          <a:prstGeom prst="rect">
            <a:avLst/>
          </a:prstGeom>
          <a:noFill/>
        </p:spPr>
        <p:txBody>
          <a:bodyPr wrap="square" rtlCol="0">
            <a:spAutoFit/>
          </a:bodyPr>
          <a:lstStyle/>
          <a:p>
            <a:r>
              <a:rPr lang="de-DE" dirty="0">
                <a:solidFill>
                  <a:schemeClr val="bg1"/>
                </a:solidFill>
              </a:rPr>
              <a:t>5. Bewerbung </a:t>
            </a:r>
          </a:p>
        </p:txBody>
      </p:sp>
      <p:graphicFrame>
        <p:nvGraphicFramePr>
          <p:cNvPr id="8" name="Tabelle 7">
            <a:extLst>
              <a:ext uri="{FF2B5EF4-FFF2-40B4-BE49-F238E27FC236}">
                <a16:creationId xmlns:a16="http://schemas.microsoft.com/office/drawing/2014/main" id="{EE2FCFCF-AC07-8E11-14DB-DDBE67D63BF0}"/>
              </a:ext>
            </a:extLst>
          </p:cNvPr>
          <p:cNvGraphicFramePr>
            <a:graphicFrameLocks noGrp="1"/>
          </p:cNvGraphicFramePr>
          <p:nvPr>
            <p:extLst>
              <p:ext uri="{D42A27DB-BD31-4B8C-83A1-F6EECF244321}">
                <p14:modId xmlns:p14="http://schemas.microsoft.com/office/powerpoint/2010/main" val="3575236924"/>
              </p:ext>
            </p:extLst>
          </p:nvPr>
        </p:nvGraphicFramePr>
        <p:xfrm>
          <a:off x="376861" y="2762341"/>
          <a:ext cx="6861066" cy="2402838"/>
        </p:xfrm>
        <a:graphic>
          <a:graphicData uri="http://schemas.openxmlformats.org/drawingml/2006/table">
            <a:tbl>
              <a:tblPr>
                <a:tableStyleId>{93296810-A885-4BE3-A3E7-6D5BEEA58F35}</a:tableStyleId>
              </a:tblPr>
              <a:tblGrid>
                <a:gridCol w="1852067">
                  <a:extLst>
                    <a:ext uri="{9D8B030D-6E8A-4147-A177-3AD203B41FA5}">
                      <a16:colId xmlns:a16="http://schemas.microsoft.com/office/drawing/2014/main" val="608988985"/>
                    </a:ext>
                  </a:extLst>
                </a:gridCol>
                <a:gridCol w="5008999">
                  <a:extLst>
                    <a:ext uri="{9D8B030D-6E8A-4147-A177-3AD203B41FA5}">
                      <a16:colId xmlns:a16="http://schemas.microsoft.com/office/drawing/2014/main" val="917557105"/>
                    </a:ext>
                  </a:extLst>
                </a:gridCol>
              </a:tblGrid>
              <a:tr h="539750">
                <a:tc>
                  <a:txBody>
                    <a:bodyPr/>
                    <a:lstStyle/>
                    <a:p>
                      <a:pPr>
                        <a:spcAft>
                          <a:spcPts val="800"/>
                        </a:spcAft>
                      </a:pPr>
                      <a:r>
                        <a:rPr lang="de-DE" sz="1400" dirty="0">
                          <a:effectLst/>
                        </a:rPr>
                        <a:t>Ausbildungsbetrieb</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de-DE"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9510"/>
                  </a:ext>
                </a:extLst>
              </a:tr>
              <a:tr h="819148">
                <a:tc>
                  <a:txBody>
                    <a:bodyPr/>
                    <a:lstStyle/>
                    <a:p>
                      <a:pPr>
                        <a:spcAft>
                          <a:spcPts val="800"/>
                        </a:spcAft>
                      </a:pPr>
                      <a:r>
                        <a:rPr lang="de-DE" sz="1400" dirty="0">
                          <a:effectLst/>
                        </a:rPr>
                        <a:t>Straße, Nr.</a:t>
                      </a:r>
                    </a:p>
                    <a:p>
                      <a:pPr>
                        <a:spcAft>
                          <a:spcPts val="800"/>
                        </a:spcAft>
                      </a:pPr>
                      <a:r>
                        <a:rPr lang="de-DE" sz="1400" dirty="0">
                          <a:effectLst/>
                        </a:rPr>
                        <a:t>PLZ Ort</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de-DE"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323876"/>
                  </a:ext>
                </a:extLst>
              </a:tr>
              <a:tr h="539750">
                <a:tc>
                  <a:txBody>
                    <a:bodyPr/>
                    <a:lstStyle/>
                    <a:p>
                      <a:pPr>
                        <a:spcAft>
                          <a:spcPts val="800"/>
                        </a:spcAft>
                      </a:pPr>
                      <a:r>
                        <a:rPr lang="de-DE" sz="1400" dirty="0">
                          <a:effectLst/>
                        </a:rPr>
                        <a:t>Ansprechpartner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de-DE"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7372800"/>
                  </a:ext>
                </a:extLst>
              </a:tr>
              <a:tr h="504190">
                <a:tc>
                  <a:txBody>
                    <a:bodyPr/>
                    <a:lstStyle/>
                    <a:p>
                      <a:pPr>
                        <a:spcAft>
                          <a:spcPts val="800"/>
                        </a:spcAft>
                      </a:pPr>
                      <a:r>
                        <a:rPr lang="de-DE" sz="1400" dirty="0">
                          <a:effectLst/>
                        </a:rPr>
                        <a:t>Telefonnummer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de-DE"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7063743"/>
                  </a:ext>
                </a:extLst>
              </a:tr>
            </a:tbl>
          </a:graphicData>
        </a:graphic>
      </p:graphicFrame>
      <p:graphicFrame>
        <p:nvGraphicFramePr>
          <p:cNvPr id="9" name="Tabelle 8">
            <a:extLst>
              <a:ext uri="{FF2B5EF4-FFF2-40B4-BE49-F238E27FC236}">
                <a16:creationId xmlns:a16="http://schemas.microsoft.com/office/drawing/2014/main" id="{66108E6C-0BD1-DDB3-8F3B-BA61B54678C2}"/>
              </a:ext>
            </a:extLst>
          </p:cNvPr>
          <p:cNvGraphicFramePr>
            <a:graphicFrameLocks noGrp="1"/>
          </p:cNvGraphicFramePr>
          <p:nvPr>
            <p:extLst>
              <p:ext uri="{D42A27DB-BD31-4B8C-83A1-F6EECF244321}">
                <p14:modId xmlns:p14="http://schemas.microsoft.com/office/powerpoint/2010/main" val="3856646723"/>
              </p:ext>
            </p:extLst>
          </p:nvPr>
        </p:nvGraphicFramePr>
        <p:xfrm>
          <a:off x="376862" y="5424163"/>
          <a:ext cx="3731500" cy="4280619"/>
        </p:xfrm>
        <a:graphic>
          <a:graphicData uri="http://schemas.openxmlformats.org/drawingml/2006/table">
            <a:tbl>
              <a:tblPr>
                <a:tableStyleId>{073A0DAA-6AF3-43AB-8588-CEC1D06C72B9}</a:tableStyleId>
              </a:tblPr>
              <a:tblGrid>
                <a:gridCol w="1271634">
                  <a:extLst>
                    <a:ext uri="{9D8B030D-6E8A-4147-A177-3AD203B41FA5}">
                      <a16:colId xmlns:a16="http://schemas.microsoft.com/office/drawing/2014/main" val="80315700"/>
                    </a:ext>
                  </a:extLst>
                </a:gridCol>
                <a:gridCol w="2459866">
                  <a:extLst>
                    <a:ext uri="{9D8B030D-6E8A-4147-A177-3AD203B41FA5}">
                      <a16:colId xmlns:a16="http://schemas.microsoft.com/office/drawing/2014/main" val="2496422077"/>
                    </a:ext>
                  </a:extLst>
                </a:gridCol>
              </a:tblGrid>
              <a:tr h="504539">
                <a:tc>
                  <a:txBody>
                    <a:bodyPr/>
                    <a:lstStyle/>
                    <a:p>
                      <a:pPr>
                        <a:spcAft>
                          <a:spcPts val="800"/>
                        </a:spcAft>
                      </a:pPr>
                      <a:r>
                        <a:rPr lang="de-DE" sz="1400" dirty="0">
                          <a:effectLst/>
                        </a:rPr>
                        <a:t>Name, Vorname</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11492395"/>
                  </a:ext>
                </a:extLst>
              </a:tr>
              <a:tr h="468051">
                <a:tc>
                  <a:txBody>
                    <a:bodyPr/>
                    <a:lstStyle/>
                    <a:p>
                      <a:pPr>
                        <a:spcAft>
                          <a:spcPts val="800"/>
                        </a:spcAft>
                      </a:pPr>
                      <a:r>
                        <a:rPr lang="de-DE" sz="1400" dirty="0">
                          <a:effectLst/>
                        </a:rPr>
                        <a:t>Geburtsdatum</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de-DE"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5812952"/>
                  </a:ext>
                </a:extLst>
              </a:tr>
              <a:tr h="893058">
                <a:tc>
                  <a:txBody>
                    <a:bodyPr/>
                    <a:lstStyle/>
                    <a:p>
                      <a:pPr>
                        <a:spcAft>
                          <a:spcPts val="800"/>
                        </a:spcAft>
                      </a:pPr>
                      <a:r>
                        <a:rPr lang="de-DE" sz="1400" dirty="0">
                          <a:effectLst/>
                        </a:rPr>
                        <a:t>Straße Hausnr.</a:t>
                      </a:r>
                    </a:p>
                    <a:p>
                      <a:pPr>
                        <a:spcAft>
                          <a:spcPts val="800"/>
                        </a:spcAft>
                      </a:pPr>
                      <a:r>
                        <a:rPr lang="de-DE" sz="1400" dirty="0">
                          <a:effectLst/>
                        </a:rPr>
                        <a:t>PLZ Ort</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de-DE"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9677395"/>
                  </a:ext>
                </a:extLst>
              </a:tr>
              <a:tr h="589484">
                <a:tc>
                  <a:txBody>
                    <a:bodyPr/>
                    <a:lstStyle/>
                    <a:p>
                      <a:pPr>
                        <a:spcAft>
                          <a:spcPts val="800"/>
                        </a:spcAft>
                      </a:pPr>
                      <a:r>
                        <a:rPr lang="de-DE" sz="1400" dirty="0">
                          <a:effectLst/>
                        </a:rPr>
                        <a:t>Handynummer</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de-DE"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7164730"/>
                  </a:ext>
                </a:extLst>
              </a:tr>
              <a:tr h="589484">
                <a:tc>
                  <a:txBody>
                    <a:bodyPr/>
                    <a:lstStyle/>
                    <a:p>
                      <a:pPr>
                        <a:spcAft>
                          <a:spcPts val="800"/>
                        </a:spcAft>
                      </a:pPr>
                      <a:r>
                        <a:rPr lang="de-DE" sz="1400" dirty="0">
                          <a:effectLst/>
                          <a:latin typeface="+mn-lt"/>
                          <a:ea typeface="Calibri" panose="020F0502020204030204" pitchFamily="34" charset="0"/>
                          <a:cs typeface="Times New Roman" panose="02020603050405020304" pitchFamily="18" charset="0"/>
                        </a:rPr>
                        <a:t>Mailadresse</a:t>
                      </a:r>
                    </a:p>
                  </a:txBody>
                  <a:tcPr marL="68580" marR="68580" marT="0" marB="0" anchor="ctr"/>
                </a:tc>
                <a:tc>
                  <a:txBody>
                    <a:bodyPr/>
                    <a:lstStyle/>
                    <a:p>
                      <a:pPr>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60645387"/>
                  </a:ext>
                </a:extLst>
              </a:tr>
              <a:tr h="646519">
                <a:tc>
                  <a:txBody>
                    <a:bodyPr/>
                    <a:lstStyle/>
                    <a:p>
                      <a:pPr>
                        <a:spcAft>
                          <a:spcPts val="800"/>
                        </a:spcAft>
                      </a:pPr>
                      <a:r>
                        <a:rPr lang="de-DE" sz="1400" dirty="0">
                          <a:effectLst/>
                        </a:rPr>
                        <a:t>Berufsgruppe/</a:t>
                      </a:r>
                    </a:p>
                    <a:p>
                      <a:pPr>
                        <a:spcAft>
                          <a:spcPts val="800"/>
                        </a:spcAft>
                      </a:pPr>
                      <a:r>
                        <a:rPr lang="de-DE" sz="1400" dirty="0">
                          <a:effectLst/>
                        </a:rPr>
                        <a:t>Vertiefung</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2541897"/>
                  </a:ext>
                </a:extLst>
              </a:tr>
              <a:tr h="589484">
                <a:tc>
                  <a:txBody>
                    <a:bodyPr/>
                    <a:lstStyle/>
                    <a:p>
                      <a:pPr>
                        <a:spcAft>
                          <a:spcPts val="800"/>
                        </a:spcAft>
                      </a:pPr>
                      <a:r>
                        <a:rPr lang="de-DE" sz="1400" dirty="0">
                          <a:effectLst/>
                        </a:rPr>
                        <a:t>Lehrjahr/Klasse</a:t>
                      </a:r>
                      <a:endParaRPr lang="de-DE"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9757053"/>
                  </a:ext>
                </a:extLst>
              </a:tr>
            </a:tbl>
          </a:graphicData>
        </a:graphic>
      </p:graphicFrame>
      <p:graphicFrame>
        <p:nvGraphicFramePr>
          <p:cNvPr id="13" name="Tabelle 12">
            <a:extLst>
              <a:ext uri="{FF2B5EF4-FFF2-40B4-BE49-F238E27FC236}">
                <a16:creationId xmlns:a16="http://schemas.microsoft.com/office/drawing/2014/main" id="{812287E9-3D87-7CF1-FA1E-B300897C964E}"/>
              </a:ext>
            </a:extLst>
          </p:cNvPr>
          <p:cNvGraphicFramePr>
            <a:graphicFrameLocks noGrp="1"/>
          </p:cNvGraphicFramePr>
          <p:nvPr>
            <p:extLst>
              <p:ext uri="{D42A27DB-BD31-4B8C-83A1-F6EECF244321}">
                <p14:modId xmlns:p14="http://schemas.microsoft.com/office/powerpoint/2010/main" val="1607014866"/>
              </p:ext>
            </p:extLst>
          </p:nvPr>
        </p:nvGraphicFramePr>
        <p:xfrm>
          <a:off x="4275786" y="5414555"/>
          <a:ext cx="3043528" cy="4320001"/>
        </p:xfrm>
        <a:graphic>
          <a:graphicData uri="http://schemas.openxmlformats.org/drawingml/2006/table">
            <a:tbl>
              <a:tblPr>
                <a:tableStyleId>{073A0DAA-6AF3-43AB-8588-CEC1D06C72B9}</a:tableStyleId>
              </a:tblPr>
              <a:tblGrid>
                <a:gridCol w="3043528">
                  <a:extLst>
                    <a:ext uri="{9D8B030D-6E8A-4147-A177-3AD203B41FA5}">
                      <a16:colId xmlns:a16="http://schemas.microsoft.com/office/drawing/2014/main" val="905469375"/>
                    </a:ext>
                  </a:extLst>
                </a:gridCol>
              </a:tblGrid>
              <a:tr h="460540">
                <a:tc>
                  <a:txBody>
                    <a:bodyPr/>
                    <a:lstStyle/>
                    <a:p>
                      <a:pPr>
                        <a:spcAft>
                          <a:spcPts val="800"/>
                        </a:spcAft>
                      </a:pPr>
                      <a:r>
                        <a:rPr lang="de-DE" sz="1400" dirty="0">
                          <a:effectLst/>
                        </a:rPr>
                        <a:t>Ich möchte gern an der Zusatzqualifikation teilnehmen, weil……</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9786482"/>
                  </a:ext>
                </a:extLst>
              </a:tr>
              <a:tr h="428829">
                <a:tc>
                  <a:txBody>
                    <a:bodyPr/>
                    <a:lstStyle/>
                    <a:p>
                      <a:pPr>
                        <a:spcAft>
                          <a:spcPts val="800"/>
                        </a:spcAft>
                      </a:pPr>
                      <a:r>
                        <a:rPr lang="de-DE"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8983547"/>
                  </a:ext>
                </a:extLst>
              </a:tr>
              <a:tr h="428829">
                <a:tc>
                  <a:txBody>
                    <a:bodyPr/>
                    <a:lstStyle/>
                    <a:p>
                      <a:pPr>
                        <a:spcAft>
                          <a:spcPts val="800"/>
                        </a:spcAft>
                      </a:pPr>
                      <a:r>
                        <a:rPr lang="de-DE"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1238228"/>
                  </a:ext>
                </a:extLst>
              </a:tr>
              <a:tr h="428829">
                <a:tc>
                  <a:txBody>
                    <a:bodyPr/>
                    <a:lstStyle/>
                    <a:p>
                      <a:pPr>
                        <a:spcAft>
                          <a:spcPts val="800"/>
                        </a:spcAft>
                      </a:pPr>
                      <a:r>
                        <a:rPr lang="de-DE"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6404285"/>
                  </a:ext>
                </a:extLst>
              </a:tr>
              <a:tr h="428829">
                <a:tc>
                  <a:txBody>
                    <a:bodyPr/>
                    <a:lstStyle/>
                    <a:p>
                      <a:pPr>
                        <a:spcAft>
                          <a:spcPts val="800"/>
                        </a:spcAft>
                      </a:pPr>
                      <a:r>
                        <a:rPr lang="de-DE"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4628349"/>
                  </a:ext>
                </a:extLst>
              </a:tr>
              <a:tr h="428829">
                <a:tc>
                  <a:txBody>
                    <a:bodyPr/>
                    <a:lstStyle/>
                    <a:p>
                      <a:pPr>
                        <a:spcAft>
                          <a:spcPts val="800"/>
                        </a:spcAft>
                      </a:pPr>
                      <a:r>
                        <a:rPr lang="de-DE"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165566"/>
                  </a:ext>
                </a:extLst>
              </a:tr>
              <a:tr h="428829">
                <a:tc>
                  <a:txBody>
                    <a:bodyPr/>
                    <a:lstStyle/>
                    <a:p>
                      <a:pPr>
                        <a:spcAft>
                          <a:spcPts val="800"/>
                        </a:spcAft>
                      </a:pPr>
                      <a:r>
                        <a:rPr lang="de-DE"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229703"/>
                  </a:ext>
                </a:extLst>
              </a:tr>
              <a:tr h="428829">
                <a:tc>
                  <a:txBody>
                    <a:bodyPr/>
                    <a:lstStyle/>
                    <a:p>
                      <a:pPr>
                        <a:spcAft>
                          <a:spcPts val="800"/>
                        </a:spcAft>
                      </a:pPr>
                      <a:r>
                        <a:rPr lang="de-DE" sz="1100" dirty="0">
                          <a:effectLst/>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5697139"/>
                  </a:ext>
                </a:extLst>
              </a:tr>
              <a:tr h="428829">
                <a:tc>
                  <a:txBody>
                    <a:bodyPr/>
                    <a:lstStyle/>
                    <a:p>
                      <a:pPr>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9637383"/>
                  </a:ext>
                </a:extLst>
              </a:tr>
              <a:tr h="428829">
                <a:tc>
                  <a:txBody>
                    <a:bodyPr/>
                    <a:lstStyle/>
                    <a:p>
                      <a:pPr>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960035"/>
                  </a:ext>
                </a:extLst>
              </a:tr>
            </a:tbl>
          </a:graphicData>
        </a:graphic>
      </p:graphicFrame>
    </p:spTree>
    <p:extLst>
      <p:ext uri="{BB962C8B-B14F-4D97-AF65-F5344CB8AC3E}">
        <p14:creationId xmlns:p14="http://schemas.microsoft.com/office/powerpoint/2010/main" val="302586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CE41983-C0E0-52D9-3F60-D085B8A98056}"/>
              </a:ext>
            </a:extLst>
          </p:cNvPr>
          <p:cNvSpPr>
            <a:spLocks noGrp="1"/>
          </p:cNvSpPr>
          <p:nvPr>
            <p:ph type="sldNum" sz="quarter" idx="12"/>
          </p:nvPr>
        </p:nvSpPr>
        <p:spPr/>
        <p:txBody>
          <a:bodyPr/>
          <a:lstStyle/>
          <a:p>
            <a:fld id="{DDEADD49-9047-43F7-BB93-E66BB9E96D1B}" type="slidenum">
              <a:rPr lang="de-DE" smtClean="0"/>
              <a:t>6</a:t>
            </a:fld>
            <a:endParaRPr lang="de-DE"/>
          </a:p>
        </p:txBody>
      </p:sp>
      <p:sp>
        <p:nvSpPr>
          <p:cNvPr id="5" name="Rechteck 4">
            <a:extLst>
              <a:ext uri="{FF2B5EF4-FFF2-40B4-BE49-F238E27FC236}">
                <a16:creationId xmlns:a16="http://schemas.microsoft.com/office/drawing/2014/main" id="{369F0913-7AC0-3383-F96E-F5D6F9D76CE1}"/>
              </a:ext>
            </a:extLst>
          </p:cNvPr>
          <p:cNvSpPr/>
          <p:nvPr/>
        </p:nvSpPr>
        <p:spPr>
          <a:xfrm>
            <a:off x="0" y="1594887"/>
            <a:ext cx="6190938" cy="644577"/>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B7BDF8B1-A31F-0474-79D0-C13DD702508A}"/>
              </a:ext>
            </a:extLst>
          </p:cNvPr>
          <p:cNvSpPr txBox="1"/>
          <p:nvPr/>
        </p:nvSpPr>
        <p:spPr>
          <a:xfrm>
            <a:off x="32250" y="1742481"/>
            <a:ext cx="5051685" cy="369332"/>
          </a:xfrm>
          <a:prstGeom prst="rect">
            <a:avLst/>
          </a:prstGeom>
          <a:noFill/>
        </p:spPr>
        <p:txBody>
          <a:bodyPr wrap="square" rtlCol="0">
            <a:spAutoFit/>
          </a:bodyPr>
          <a:lstStyle/>
          <a:p>
            <a:r>
              <a:rPr lang="de-DE" dirty="0">
                <a:solidFill>
                  <a:schemeClr val="bg1"/>
                </a:solidFill>
              </a:rPr>
              <a:t>5a Qualifikationen</a:t>
            </a:r>
          </a:p>
        </p:txBody>
      </p:sp>
      <p:graphicFrame>
        <p:nvGraphicFramePr>
          <p:cNvPr id="8" name="Tabelle 7">
            <a:extLst>
              <a:ext uri="{FF2B5EF4-FFF2-40B4-BE49-F238E27FC236}">
                <a16:creationId xmlns:a16="http://schemas.microsoft.com/office/drawing/2014/main" id="{EE2FCFCF-AC07-8E11-14DB-DDBE67D63BF0}"/>
              </a:ext>
            </a:extLst>
          </p:cNvPr>
          <p:cNvGraphicFramePr>
            <a:graphicFrameLocks noGrp="1"/>
          </p:cNvGraphicFramePr>
          <p:nvPr>
            <p:extLst>
              <p:ext uri="{D42A27DB-BD31-4B8C-83A1-F6EECF244321}">
                <p14:modId xmlns:p14="http://schemas.microsoft.com/office/powerpoint/2010/main" val="3589277792"/>
              </p:ext>
            </p:extLst>
          </p:nvPr>
        </p:nvGraphicFramePr>
        <p:xfrm>
          <a:off x="917722" y="2472299"/>
          <a:ext cx="5814077" cy="4503059"/>
        </p:xfrm>
        <a:graphic>
          <a:graphicData uri="http://schemas.openxmlformats.org/drawingml/2006/table">
            <a:tbl>
              <a:tblPr>
                <a:tableStyleId>{073A0DAA-6AF3-43AB-8588-CEC1D06C72B9}</a:tableStyleId>
              </a:tblPr>
              <a:tblGrid>
                <a:gridCol w="1985339">
                  <a:extLst>
                    <a:ext uri="{9D8B030D-6E8A-4147-A177-3AD203B41FA5}">
                      <a16:colId xmlns:a16="http://schemas.microsoft.com/office/drawing/2014/main" val="608988985"/>
                    </a:ext>
                  </a:extLst>
                </a:gridCol>
                <a:gridCol w="3828738">
                  <a:extLst>
                    <a:ext uri="{9D8B030D-6E8A-4147-A177-3AD203B41FA5}">
                      <a16:colId xmlns:a16="http://schemas.microsoft.com/office/drawing/2014/main" val="917557105"/>
                    </a:ext>
                  </a:extLst>
                </a:gridCol>
              </a:tblGrid>
              <a:tr h="428840">
                <a:tc>
                  <a:txBody>
                    <a:bodyPr/>
                    <a:lstStyle/>
                    <a:p>
                      <a:pPr>
                        <a:spcAft>
                          <a:spcPts val="800"/>
                        </a:spcAft>
                      </a:pPr>
                      <a:r>
                        <a:rPr lang="de-DE" sz="1400" dirty="0">
                          <a:effectLst/>
                        </a:rPr>
                        <a:t>Kenntnisse im Melken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de-DE" sz="1400" dirty="0">
                          <a:effectLst/>
                        </a:rPr>
                        <a:t> ja</a:t>
                      </a:r>
                      <a:r>
                        <a:rPr lang="de-DE" sz="1100" dirty="0">
                          <a:effectLst/>
                        </a:rPr>
                        <a:t>		</a:t>
                      </a:r>
                      <a:r>
                        <a:rPr lang="de-DE" sz="1400" dirty="0">
                          <a:effectLst/>
                        </a:rPr>
                        <a:t>nein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9510"/>
                  </a:ext>
                </a:extLst>
              </a:tr>
              <a:tr h="602913">
                <a:tc>
                  <a:txBody>
                    <a:bodyPr/>
                    <a:lstStyle/>
                    <a:p>
                      <a:pPr>
                        <a:spcAft>
                          <a:spcPts val="800"/>
                        </a:spcAft>
                      </a:pPr>
                      <a:r>
                        <a:rPr lang="de-DE" sz="1400" dirty="0">
                          <a:effectLst/>
                        </a:rPr>
                        <a:t>Kenntnisse im Umgang mit Technik</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de-DE" sz="1400" dirty="0">
                          <a:effectLst/>
                        </a:rPr>
                        <a:t> ja		nein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323876"/>
                  </a:ext>
                </a:extLst>
              </a:tr>
              <a:tr h="424272">
                <a:tc>
                  <a:txBody>
                    <a:bodyPr/>
                    <a:lstStyle/>
                    <a:p>
                      <a:pPr>
                        <a:spcAft>
                          <a:spcPts val="800"/>
                        </a:spcAft>
                      </a:pPr>
                      <a:r>
                        <a:rPr lang="de-DE" sz="1400" dirty="0">
                          <a:effectLst/>
                        </a:rPr>
                        <a:t>Motorkettensägeschein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de-DE" sz="1400" dirty="0">
                          <a:effectLst/>
                        </a:rPr>
                        <a:t> ja		nein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97372800"/>
                  </a:ext>
                </a:extLst>
              </a:tr>
              <a:tr h="467878">
                <a:tc>
                  <a:txBody>
                    <a:bodyPr/>
                    <a:lstStyle/>
                    <a:p>
                      <a:pPr>
                        <a:spcAft>
                          <a:spcPts val="800"/>
                        </a:spcAft>
                      </a:pPr>
                      <a:r>
                        <a:rPr lang="de-DE" sz="1400" dirty="0">
                          <a:effectLst/>
                        </a:rPr>
                        <a:t>Kenntnisse im Umgang mit Pferden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de-DE" sz="1400" dirty="0">
                          <a:effectLst/>
                        </a:rPr>
                        <a:t> ja		nein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7063743"/>
                  </a:ext>
                </a:extLst>
              </a:tr>
              <a:tr h="467878">
                <a:tc rowSpan="2">
                  <a:txBody>
                    <a:bodyPr/>
                    <a:lstStyle/>
                    <a:p>
                      <a:pPr>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Auslanderfahrungen</a:t>
                      </a:r>
                    </a:p>
                  </a:txBody>
                  <a:tcPr marL="68580" marR="68580" marT="0" marB="0" anchor="ctr"/>
                </a:tc>
                <a:tc>
                  <a:txBody>
                    <a:bodyPr/>
                    <a:lstStyle/>
                    <a:p>
                      <a:pPr>
                        <a:spcAft>
                          <a:spcPts val="800"/>
                        </a:spcAft>
                      </a:pPr>
                      <a:r>
                        <a:rPr lang="de-DE" sz="1400" dirty="0">
                          <a:effectLst/>
                        </a:rPr>
                        <a:t>ja		nein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8155801"/>
                  </a:ext>
                </a:extLst>
              </a:tr>
              <a:tr h="467878">
                <a:tc vMerge="1">
                  <a:txBody>
                    <a:bodyPr/>
                    <a:lstStyle/>
                    <a:p>
                      <a:pPr>
                        <a:spcAft>
                          <a:spcPts val="80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8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Wenn ja, wo und wann:</a:t>
                      </a:r>
                    </a:p>
                  </a:txBody>
                  <a:tcPr marL="68580" marR="68580" marT="0" marB="0"/>
                </a:tc>
                <a:extLst>
                  <a:ext uri="{0D108BD9-81ED-4DB2-BD59-A6C34878D82A}">
                    <a16:rowId xmlns:a16="http://schemas.microsoft.com/office/drawing/2014/main" val="4284830106"/>
                  </a:ext>
                </a:extLst>
              </a:tr>
              <a:tr h="261122">
                <a:tc>
                  <a:txBody>
                    <a:bodyPr/>
                    <a:lstStyle/>
                    <a:p>
                      <a:pPr>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Fahrerlaubnis</a:t>
                      </a:r>
                    </a:p>
                  </a:txBody>
                  <a:tcPr marL="68580" marR="68580" marT="0" marB="0" anchor="ctr"/>
                </a:tc>
                <a:tc>
                  <a:txBody>
                    <a:bodyPr/>
                    <a:lstStyle/>
                    <a:p>
                      <a:pPr>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5861902"/>
                  </a:ext>
                </a:extLst>
              </a:tr>
              <a:tr h="274320">
                <a:tc>
                  <a:txBody>
                    <a:bodyPr/>
                    <a:lstStyle/>
                    <a:p>
                      <a:pPr>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Sachkundenachweis</a:t>
                      </a:r>
                    </a:p>
                  </a:txBody>
                  <a:tcPr marL="68580" marR="68580" marT="0" marB="0" anchor="ctr"/>
                </a:tc>
                <a:tc>
                  <a:txBody>
                    <a:bodyPr/>
                    <a:lstStyle/>
                    <a:p>
                      <a:pPr>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0317048"/>
                  </a:ext>
                </a:extLst>
              </a:tr>
              <a:tr h="640080">
                <a:tc gridSpan="2">
                  <a:txBody>
                    <a:bodyPr/>
                    <a:lstStyle/>
                    <a:p>
                      <a:pPr>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Gesundheitliche Einschränkungen </a:t>
                      </a:r>
                      <a:r>
                        <a:rPr lang="de-DE" sz="900" dirty="0">
                          <a:effectLst/>
                          <a:latin typeface="Calibri" panose="020F0502020204030204" pitchFamily="34" charset="0"/>
                          <a:ea typeface="Calibri" panose="020F0502020204030204" pitchFamily="34" charset="0"/>
                          <a:cs typeface="Times New Roman" panose="02020603050405020304" pitchFamily="18" charset="0"/>
                        </a:rPr>
                        <a:t>(Allergien, Lebensmittelunverträglichkeiten, Erkrankungen):</a:t>
                      </a:r>
                    </a:p>
                  </a:txBody>
                  <a:tcPr marL="68580" marR="68580" marT="0" marB="0"/>
                </a:tc>
                <a:tc hMerge="1">
                  <a:txBody>
                    <a:bodyPr/>
                    <a:lstStyle/>
                    <a:p>
                      <a:pPr>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2865273"/>
                  </a:ext>
                </a:extLst>
              </a:tr>
              <a:tr h="467878">
                <a:tc gridSpan="2">
                  <a:txBody>
                    <a:bodyPr/>
                    <a:lstStyle/>
                    <a:p>
                      <a:pPr>
                        <a:spcAft>
                          <a:spcPts val="80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Sonstiges:</a:t>
                      </a:r>
                    </a:p>
                  </a:txBody>
                  <a:tcPr marL="68580" marR="68580" marT="0" marB="0"/>
                </a:tc>
                <a:tc hMerge="1">
                  <a:txBody>
                    <a:bodyPr/>
                    <a:lstStyle/>
                    <a:p>
                      <a:pPr>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395982"/>
                  </a:ext>
                </a:extLst>
              </a:tr>
            </a:tbl>
          </a:graphicData>
        </a:graphic>
      </p:graphicFrame>
      <p:sp>
        <p:nvSpPr>
          <p:cNvPr id="2" name="Ellipse 1">
            <a:extLst>
              <a:ext uri="{FF2B5EF4-FFF2-40B4-BE49-F238E27FC236}">
                <a16:creationId xmlns:a16="http://schemas.microsoft.com/office/drawing/2014/main" id="{5A80AEB1-C7B9-F268-61E7-484BA0162525}"/>
              </a:ext>
            </a:extLst>
          </p:cNvPr>
          <p:cNvSpPr/>
          <p:nvPr/>
        </p:nvSpPr>
        <p:spPr>
          <a:xfrm>
            <a:off x="3324550" y="2608372"/>
            <a:ext cx="228600" cy="219075"/>
          </a:xfrm>
          <a:prstGeom prst="ellipse">
            <a:avLst/>
          </a:prstGeom>
          <a:solidFill>
            <a:srgbClr val="8EBD3E"/>
          </a:solidFill>
          <a:ln>
            <a:solidFill>
              <a:srgbClr val="8EB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CE29CB54-D28F-1BB4-004D-C7460B949F2D}"/>
              </a:ext>
            </a:extLst>
          </p:cNvPr>
          <p:cNvSpPr/>
          <p:nvPr/>
        </p:nvSpPr>
        <p:spPr>
          <a:xfrm>
            <a:off x="4943937" y="2608372"/>
            <a:ext cx="228600" cy="219075"/>
          </a:xfrm>
          <a:prstGeom prst="ellipse">
            <a:avLst/>
          </a:prstGeom>
          <a:solidFill>
            <a:srgbClr val="8EBD3E"/>
          </a:solidFill>
          <a:ln>
            <a:solidFill>
              <a:srgbClr val="8EB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A9BBFE01-FA06-9E51-9146-6C283A56150A}"/>
              </a:ext>
            </a:extLst>
          </p:cNvPr>
          <p:cNvSpPr/>
          <p:nvPr/>
        </p:nvSpPr>
        <p:spPr>
          <a:xfrm>
            <a:off x="3324550" y="3144575"/>
            <a:ext cx="228600" cy="219075"/>
          </a:xfrm>
          <a:prstGeom prst="ellipse">
            <a:avLst/>
          </a:prstGeom>
          <a:solidFill>
            <a:srgbClr val="8EBD3E"/>
          </a:solidFill>
          <a:ln>
            <a:solidFill>
              <a:srgbClr val="8EB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id="{849E8042-50C2-8A54-47AF-7CC20C081E6A}"/>
              </a:ext>
            </a:extLst>
          </p:cNvPr>
          <p:cNvSpPr/>
          <p:nvPr/>
        </p:nvSpPr>
        <p:spPr>
          <a:xfrm>
            <a:off x="3321771" y="3616931"/>
            <a:ext cx="228600" cy="219075"/>
          </a:xfrm>
          <a:prstGeom prst="ellipse">
            <a:avLst/>
          </a:prstGeom>
          <a:solidFill>
            <a:srgbClr val="8EBD3E"/>
          </a:solidFill>
          <a:ln>
            <a:solidFill>
              <a:srgbClr val="8EB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E7ECAFEA-7B24-E216-4AD3-F89F50923AB2}"/>
              </a:ext>
            </a:extLst>
          </p:cNvPr>
          <p:cNvSpPr/>
          <p:nvPr/>
        </p:nvSpPr>
        <p:spPr>
          <a:xfrm>
            <a:off x="3320375" y="4078126"/>
            <a:ext cx="228600" cy="219075"/>
          </a:xfrm>
          <a:prstGeom prst="ellipse">
            <a:avLst/>
          </a:prstGeom>
          <a:solidFill>
            <a:srgbClr val="8EBD3E"/>
          </a:solidFill>
          <a:ln>
            <a:solidFill>
              <a:srgbClr val="8EB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BD92ADE4-C77C-D5BD-1867-AD6F4D873341}"/>
              </a:ext>
            </a:extLst>
          </p:cNvPr>
          <p:cNvSpPr/>
          <p:nvPr/>
        </p:nvSpPr>
        <p:spPr>
          <a:xfrm>
            <a:off x="3320375" y="4556883"/>
            <a:ext cx="228600" cy="219075"/>
          </a:xfrm>
          <a:prstGeom prst="ellipse">
            <a:avLst/>
          </a:prstGeom>
          <a:solidFill>
            <a:srgbClr val="8EBD3E"/>
          </a:solidFill>
          <a:ln>
            <a:solidFill>
              <a:srgbClr val="8EB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4A97DFE6-D6F3-97FE-1FA0-EC6203752941}"/>
              </a:ext>
            </a:extLst>
          </p:cNvPr>
          <p:cNvSpPr/>
          <p:nvPr/>
        </p:nvSpPr>
        <p:spPr>
          <a:xfrm>
            <a:off x="4911787" y="3119505"/>
            <a:ext cx="228600" cy="219075"/>
          </a:xfrm>
          <a:prstGeom prst="ellipse">
            <a:avLst/>
          </a:prstGeom>
          <a:solidFill>
            <a:srgbClr val="8EBD3E"/>
          </a:solidFill>
          <a:ln>
            <a:solidFill>
              <a:srgbClr val="8EB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8E4C2A9C-DD96-00FC-CB9A-A17023E397D3}"/>
              </a:ext>
            </a:extLst>
          </p:cNvPr>
          <p:cNvSpPr/>
          <p:nvPr/>
        </p:nvSpPr>
        <p:spPr>
          <a:xfrm>
            <a:off x="4912485" y="3623153"/>
            <a:ext cx="228600" cy="219075"/>
          </a:xfrm>
          <a:prstGeom prst="ellipse">
            <a:avLst/>
          </a:prstGeom>
          <a:solidFill>
            <a:srgbClr val="8EBD3E"/>
          </a:solidFill>
          <a:ln>
            <a:solidFill>
              <a:srgbClr val="8EB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a:extLst>
              <a:ext uri="{FF2B5EF4-FFF2-40B4-BE49-F238E27FC236}">
                <a16:creationId xmlns:a16="http://schemas.microsoft.com/office/drawing/2014/main" id="{E3A8AF09-FE21-FFE4-5FF4-FB94A5918B11}"/>
              </a:ext>
            </a:extLst>
          </p:cNvPr>
          <p:cNvSpPr/>
          <p:nvPr/>
        </p:nvSpPr>
        <p:spPr>
          <a:xfrm>
            <a:off x="4911787" y="4038977"/>
            <a:ext cx="228600" cy="219075"/>
          </a:xfrm>
          <a:prstGeom prst="ellipse">
            <a:avLst/>
          </a:prstGeom>
          <a:solidFill>
            <a:srgbClr val="8EBD3E"/>
          </a:solidFill>
          <a:ln>
            <a:solidFill>
              <a:srgbClr val="8EB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16E678ED-AA25-20F7-AA92-1345DD314024}"/>
              </a:ext>
            </a:extLst>
          </p:cNvPr>
          <p:cNvSpPr/>
          <p:nvPr/>
        </p:nvSpPr>
        <p:spPr>
          <a:xfrm>
            <a:off x="4943937" y="4538731"/>
            <a:ext cx="228600" cy="219075"/>
          </a:xfrm>
          <a:prstGeom prst="ellipse">
            <a:avLst/>
          </a:prstGeom>
          <a:solidFill>
            <a:srgbClr val="8EBD3E"/>
          </a:solidFill>
          <a:ln>
            <a:solidFill>
              <a:srgbClr val="8EB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69AB5CFC-943E-CEDA-E2A1-14E5738B15E3}"/>
              </a:ext>
            </a:extLst>
          </p:cNvPr>
          <p:cNvSpPr/>
          <p:nvPr/>
        </p:nvSpPr>
        <p:spPr>
          <a:xfrm>
            <a:off x="0" y="7229797"/>
            <a:ext cx="6190938" cy="644577"/>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DEE99E30-0877-BBC2-8BF9-FA298D397A9B}"/>
              </a:ext>
            </a:extLst>
          </p:cNvPr>
          <p:cNvSpPr txBox="1"/>
          <p:nvPr/>
        </p:nvSpPr>
        <p:spPr>
          <a:xfrm>
            <a:off x="179881" y="7384705"/>
            <a:ext cx="5051685" cy="369332"/>
          </a:xfrm>
          <a:prstGeom prst="rect">
            <a:avLst/>
          </a:prstGeom>
          <a:noFill/>
        </p:spPr>
        <p:txBody>
          <a:bodyPr wrap="square" rtlCol="0">
            <a:spAutoFit/>
          </a:bodyPr>
          <a:lstStyle/>
          <a:p>
            <a:r>
              <a:rPr lang="de-DE" dirty="0">
                <a:solidFill>
                  <a:schemeClr val="bg1"/>
                </a:solidFill>
              </a:rPr>
              <a:t>6. Brief für Gastfamilie </a:t>
            </a:r>
          </a:p>
        </p:txBody>
      </p:sp>
      <p:sp>
        <p:nvSpPr>
          <p:cNvPr id="21" name="Textfeld 20">
            <a:extLst>
              <a:ext uri="{FF2B5EF4-FFF2-40B4-BE49-F238E27FC236}">
                <a16:creationId xmlns:a16="http://schemas.microsoft.com/office/drawing/2014/main" id="{33161200-F7B6-7E60-B34C-96A70743E35F}"/>
              </a:ext>
            </a:extLst>
          </p:cNvPr>
          <p:cNvSpPr txBox="1"/>
          <p:nvPr/>
        </p:nvSpPr>
        <p:spPr>
          <a:xfrm>
            <a:off x="874230" y="7690992"/>
            <a:ext cx="6190938" cy="2800767"/>
          </a:xfrm>
          <a:prstGeom prst="rect">
            <a:avLst/>
          </a:prstGeom>
          <a:noFill/>
        </p:spPr>
        <p:txBody>
          <a:bodyPr wrap="square">
            <a:spAutoFit/>
          </a:bodyPr>
          <a:lstStyle/>
          <a:p>
            <a:pPr algn="l"/>
            <a:endParaRPr lang="de-DE" sz="2000" b="0" i="0" u="none" strike="noStrike" baseline="0" dirty="0">
              <a:solidFill>
                <a:srgbClr val="000000"/>
              </a:solidFill>
              <a:latin typeface="Arial" panose="020B0604020202020204" pitchFamily="34" charset="0"/>
            </a:endParaRPr>
          </a:p>
          <a:p>
            <a:pPr algn="just"/>
            <a:r>
              <a:rPr lang="de-DE" sz="1300" b="0" i="0" u="none" strike="noStrike" baseline="0" dirty="0">
                <a:solidFill>
                  <a:schemeClr val="accent3">
                    <a:lumMod val="75000"/>
                  </a:schemeClr>
                </a:solidFill>
              </a:rPr>
              <a:t>Liebe Bewerber/in</a:t>
            </a:r>
          </a:p>
          <a:p>
            <a:pPr algn="just"/>
            <a:r>
              <a:rPr lang="de-DE" sz="1300" b="0" i="0" u="none" strike="noStrike" baseline="0" dirty="0">
                <a:solidFill>
                  <a:schemeClr val="accent3">
                    <a:lumMod val="75000"/>
                  </a:schemeClr>
                </a:solidFill>
              </a:rPr>
              <a:t>Bitte schreibe einen kurzen </a:t>
            </a:r>
            <a:r>
              <a:rPr lang="de-DE" sz="1300" b="1" i="0" u="none" strike="noStrike" baseline="0" dirty="0">
                <a:solidFill>
                  <a:schemeClr val="accent3">
                    <a:lumMod val="75000"/>
                  </a:schemeClr>
                </a:solidFill>
              </a:rPr>
              <a:t>Gastfamilienbrief</a:t>
            </a:r>
            <a:r>
              <a:rPr lang="de-DE" sz="1300" b="0" i="0" u="none" strike="noStrike" baseline="0" dirty="0">
                <a:solidFill>
                  <a:schemeClr val="accent3">
                    <a:lumMod val="75000"/>
                  </a:schemeClr>
                </a:solidFill>
              </a:rPr>
              <a:t>. Dieser sollte mindestens eine </a:t>
            </a:r>
            <a:r>
              <a:rPr lang="de-DE" sz="1300" b="1" i="0" u="none" strike="noStrike" baseline="0" dirty="0">
                <a:solidFill>
                  <a:schemeClr val="accent3">
                    <a:lumMod val="75000"/>
                  </a:schemeClr>
                </a:solidFill>
              </a:rPr>
              <a:t>halbe Seite </a:t>
            </a:r>
            <a:r>
              <a:rPr lang="de-DE" sz="1300" b="0" i="0" u="none" strike="noStrike" baseline="0" dirty="0">
                <a:solidFill>
                  <a:schemeClr val="accent3">
                    <a:lumMod val="75000"/>
                  </a:schemeClr>
                </a:solidFill>
              </a:rPr>
              <a:t>lang sein. Der Inhalt des Briefes besteht aus einer </a:t>
            </a:r>
            <a:r>
              <a:rPr lang="de-DE" sz="1300" b="1" i="0" u="none" strike="noStrike" baseline="0" dirty="0">
                <a:solidFill>
                  <a:schemeClr val="accent3">
                    <a:lumMod val="75000"/>
                  </a:schemeClr>
                </a:solidFill>
              </a:rPr>
              <a:t>Vorstellung deiner Person</a:t>
            </a:r>
            <a:r>
              <a:rPr lang="de-DE" sz="1300" b="0" i="0" u="none" strike="noStrike" baseline="0" dirty="0">
                <a:solidFill>
                  <a:schemeClr val="accent3">
                    <a:lumMod val="75000"/>
                  </a:schemeClr>
                </a:solidFill>
              </a:rPr>
              <a:t>. Dieser Brief erhält deine Gastfamilie vor der Reise und dient dazu, dass sie dich schon einmal kennenlernen können. </a:t>
            </a:r>
          </a:p>
          <a:p>
            <a:pPr algn="just"/>
            <a:r>
              <a:rPr lang="de-DE" sz="1300" b="0" i="0" u="none" strike="noStrike" baseline="0" dirty="0">
                <a:solidFill>
                  <a:schemeClr val="accent3">
                    <a:lumMod val="75000"/>
                  </a:schemeClr>
                </a:solidFill>
              </a:rPr>
              <a:t>Der Brief kann sowohl </a:t>
            </a:r>
            <a:r>
              <a:rPr lang="de-DE" sz="1300" b="1" i="0" u="none" strike="noStrike" baseline="0" dirty="0">
                <a:solidFill>
                  <a:schemeClr val="accent3">
                    <a:lumMod val="75000"/>
                  </a:schemeClr>
                </a:solidFill>
              </a:rPr>
              <a:t>handschriftlich </a:t>
            </a:r>
            <a:r>
              <a:rPr lang="de-DE" sz="1300" b="0" i="0" u="none" strike="noStrike" baseline="0" dirty="0">
                <a:solidFill>
                  <a:schemeClr val="accent3">
                    <a:lumMod val="75000"/>
                  </a:schemeClr>
                </a:solidFill>
              </a:rPr>
              <a:t>(bitte auf Leserlichkeit achten) als auch am </a:t>
            </a:r>
            <a:r>
              <a:rPr lang="de-DE" sz="1300" b="1" i="0" u="none" strike="noStrike" baseline="0" dirty="0">
                <a:solidFill>
                  <a:schemeClr val="accent3">
                    <a:lumMod val="75000"/>
                  </a:schemeClr>
                </a:solidFill>
              </a:rPr>
              <a:t>PC </a:t>
            </a:r>
            <a:r>
              <a:rPr lang="de-DE" sz="1300" b="0" i="0" u="none" strike="noStrike" baseline="0" dirty="0">
                <a:solidFill>
                  <a:schemeClr val="accent3">
                    <a:lumMod val="75000"/>
                  </a:schemeClr>
                </a:solidFill>
              </a:rPr>
              <a:t>geschrieben werden. Im Folgenden ein paar Anregungen, welche Inhalte in den Brief eingebracht werden können. </a:t>
            </a:r>
          </a:p>
          <a:p>
            <a:endParaRPr lang="de-DE" sz="1300" b="0" i="0" u="none" strike="noStrike" baseline="0" dirty="0">
              <a:solidFill>
                <a:schemeClr val="accent3">
                  <a:lumMod val="75000"/>
                </a:schemeClr>
              </a:solidFill>
            </a:endParaRPr>
          </a:p>
          <a:p>
            <a:r>
              <a:rPr lang="de-DE" sz="1300" b="0" i="0" u="none" strike="noStrike" baseline="0" dirty="0">
                <a:solidFill>
                  <a:schemeClr val="accent3">
                    <a:lumMod val="75000"/>
                  </a:schemeClr>
                </a:solidFill>
              </a:rPr>
              <a:t>Name 				Familie 			Vorhaben nach der Lehre 	</a:t>
            </a:r>
          </a:p>
          <a:p>
            <a:r>
              <a:rPr lang="de-DE" sz="1300" b="0" i="0" u="none" strike="noStrike" baseline="0" dirty="0">
                <a:solidFill>
                  <a:schemeClr val="accent3">
                    <a:lumMod val="75000"/>
                  </a:schemeClr>
                </a:solidFill>
              </a:rPr>
              <a:t>Alter 				Eltern 				Stärken und Schwächen 	</a:t>
            </a:r>
          </a:p>
          <a:p>
            <a:r>
              <a:rPr lang="de-DE" sz="1300" b="0" i="0" u="none" strike="noStrike" baseline="0" dirty="0">
                <a:solidFill>
                  <a:schemeClr val="accent3">
                    <a:lumMod val="75000"/>
                  </a:schemeClr>
                </a:solidFill>
              </a:rPr>
              <a:t>Wohnort 			Geschwister 			Infos über Ausbildungsbetrieb	</a:t>
            </a:r>
          </a:p>
        </p:txBody>
      </p:sp>
    </p:spTree>
    <p:extLst>
      <p:ext uri="{BB962C8B-B14F-4D97-AF65-F5344CB8AC3E}">
        <p14:creationId xmlns:p14="http://schemas.microsoft.com/office/powerpoint/2010/main" val="270408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ECE41983-C0E0-52D9-3F60-D085B8A98056}"/>
              </a:ext>
            </a:extLst>
          </p:cNvPr>
          <p:cNvSpPr>
            <a:spLocks noGrp="1"/>
          </p:cNvSpPr>
          <p:nvPr>
            <p:ph type="sldNum" sz="quarter" idx="12"/>
          </p:nvPr>
        </p:nvSpPr>
        <p:spPr/>
        <p:txBody>
          <a:bodyPr/>
          <a:lstStyle/>
          <a:p>
            <a:fld id="{DDEADD49-9047-43F7-BB93-E66BB9E96D1B}" type="slidenum">
              <a:rPr lang="de-DE" smtClean="0"/>
              <a:t>7</a:t>
            </a:fld>
            <a:endParaRPr lang="de-DE"/>
          </a:p>
        </p:txBody>
      </p:sp>
      <p:sp>
        <p:nvSpPr>
          <p:cNvPr id="5" name="Rechteck 4">
            <a:extLst>
              <a:ext uri="{FF2B5EF4-FFF2-40B4-BE49-F238E27FC236}">
                <a16:creationId xmlns:a16="http://schemas.microsoft.com/office/drawing/2014/main" id="{369F0913-7AC0-3383-F96E-F5D6F9D76CE1}"/>
              </a:ext>
            </a:extLst>
          </p:cNvPr>
          <p:cNvSpPr/>
          <p:nvPr/>
        </p:nvSpPr>
        <p:spPr>
          <a:xfrm>
            <a:off x="0" y="1858780"/>
            <a:ext cx="6190938" cy="644577"/>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B7BDF8B1-A31F-0474-79D0-C13DD702508A}"/>
              </a:ext>
            </a:extLst>
          </p:cNvPr>
          <p:cNvSpPr txBox="1"/>
          <p:nvPr/>
        </p:nvSpPr>
        <p:spPr>
          <a:xfrm>
            <a:off x="179882" y="1996402"/>
            <a:ext cx="5051685" cy="369332"/>
          </a:xfrm>
          <a:prstGeom prst="rect">
            <a:avLst/>
          </a:prstGeom>
          <a:noFill/>
        </p:spPr>
        <p:txBody>
          <a:bodyPr wrap="square" rtlCol="0">
            <a:spAutoFit/>
          </a:bodyPr>
          <a:lstStyle/>
          <a:p>
            <a:r>
              <a:rPr lang="de-DE" dirty="0">
                <a:solidFill>
                  <a:schemeClr val="bg1"/>
                </a:solidFill>
              </a:rPr>
              <a:t>7. Bewerbungsunterlagen einreichen</a:t>
            </a:r>
          </a:p>
        </p:txBody>
      </p:sp>
      <p:pic>
        <p:nvPicPr>
          <p:cNvPr id="7" name="Grafik 6">
            <a:extLst>
              <a:ext uri="{FF2B5EF4-FFF2-40B4-BE49-F238E27FC236}">
                <a16:creationId xmlns:a16="http://schemas.microsoft.com/office/drawing/2014/main" id="{0131AE50-C4FD-D0C0-291A-A4ED6F4D58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567" y="3143976"/>
            <a:ext cx="1979930" cy="716280"/>
          </a:xfrm>
          <a:prstGeom prst="rect">
            <a:avLst/>
          </a:prstGeom>
        </p:spPr>
      </p:pic>
      <p:sp>
        <p:nvSpPr>
          <p:cNvPr id="11" name="Textfeld 10">
            <a:extLst>
              <a:ext uri="{FF2B5EF4-FFF2-40B4-BE49-F238E27FC236}">
                <a16:creationId xmlns:a16="http://schemas.microsoft.com/office/drawing/2014/main" id="{E6987601-71A5-3349-9338-7FAAD461F4F1}"/>
              </a:ext>
            </a:extLst>
          </p:cNvPr>
          <p:cNvSpPr txBox="1"/>
          <p:nvPr/>
        </p:nvSpPr>
        <p:spPr>
          <a:xfrm>
            <a:off x="679784" y="2649982"/>
            <a:ext cx="7107655" cy="3693319"/>
          </a:xfrm>
          <a:prstGeom prst="rect">
            <a:avLst/>
          </a:prstGeom>
          <a:noFill/>
        </p:spPr>
        <p:txBody>
          <a:bodyPr wrap="square">
            <a:spAutoFit/>
          </a:bodyPr>
          <a:lstStyle/>
          <a:p>
            <a:r>
              <a:rPr lang="de-DE" b="1" dirty="0">
                <a:solidFill>
                  <a:srgbClr val="007F33"/>
                </a:solidFill>
              </a:rPr>
              <a:t>Bewerbungsfrist</a:t>
            </a:r>
          </a:p>
          <a:p>
            <a:endParaRPr lang="de-DE" b="1" u="sng" dirty="0">
              <a:solidFill>
                <a:schemeClr val="accent3">
                  <a:lumMod val="75000"/>
                </a:schemeClr>
              </a:solidFill>
            </a:endParaRPr>
          </a:p>
          <a:p>
            <a:r>
              <a:rPr lang="de-DE" b="1" u="sng" dirty="0">
                <a:solidFill>
                  <a:srgbClr val="FF0000"/>
                </a:solidFill>
              </a:rPr>
              <a:t>01.03.2025</a:t>
            </a:r>
          </a:p>
          <a:p>
            <a:endParaRPr lang="de-DE" b="1" u="sng" dirty="0">
              <a:solidFill>
                <a:schemeClr val="accent3">
                  <a:lumMod val="75000"/>
                </a:schemeClr>
              </a:solidFill>
            </a:endParaRPr>
          </a:p>
          <a:p>
            <a:r>
              <a:rPr lang="de-DE" b="1" dirty="0">
                <a:solidFill>
                  <a:srgbClr val="007F33"/>
                </a:solidFill>
              </a:rPr>
              <a:t>Bewerbungsabgabe</a:t>
            </a:r>
          </a:p>
          <a:p>
            <a:endParaRPr lang="de-DE" b="1" dirty="0">
              <a:solidFill>
                <a:srgbClr val="007F33"/>
              </a:solidFill>
            </a:endParaRPr>
          </a:p>
          <a:p>
            <a:r>
              <a:rPr lang="de-DE" dirty="0">
                <a:solidFill>
                  <a:schemeClr val="accent3">
                    <a:lumMod val="75000"/>
                  </a:schemeClr>
                </a:solidFill>
              </a:rPr>
              <a:t>Landjugendverband Thüringen e.V.</a:t>
            </a:r>
          </a:p>
          <a:p>
            <a:r>
              <a:rPr lang="de-DE" dirty="0">
                <a:solidFill>
                  <a:schemeClr val="accent3">
                    <a:lumMod val="75000"/>
                  </a:schemeClr>
                </a:solidFill>
              </a:rPr>
              <a:t>Alfred - Hess - Straße 8</a:t>
            </a:r>
            <a:br>
              <a:rPr lang="de-DE" dirty="0">
                <a:solidFill>
                  <a:schemeClr val="accent3">
                    <a:lumMod val="75000"/>
                  </a:schemeClr>
                </a:solidFill>
              </a:rPr>
            </a:br>
            <a:r>
              <a:rPr lang="de-DE" dirty="0">
                <a:solidFill>
                  <a:schemeClr val="accent3">
                    <a:lumMod val="75000"/>
                  </a:schemeClr>
                </a:solidFill>
              </a:rPr>
              <a:t>99094 Erfurt</a:t>
            </a:r>
            <a:br>
              <a:rPr lang="de-DE" dirty="0">
                <a:solidFill>
                  <a:schemeClr val="accent3">
                    <a:lumMod val="75000"/>
                  </a:schemeClr>
                </a:solidFill>
              </a:rPr>
            </a:br>
            <a:r>
              <a:rPr lang="de-DE" dirty="0">
                <a:solidFill>
                  <a:schemeClr val="accent3">
                    <a:lumMod val="75000"/>
                  </a:schemeClr>
                </a:solidFill>
              </a:rPr>
              <a:t>Tel.:	0361/26253241</a:t>
            </a:r>
            <a:br>
              <a:rPr lang="de-DE" dirty="0">
                <a:solidFill>
                  <a:schemeClr val="accent3">
                    <a:lumMod val="75000"/>
                  </a:schemeClr>
                </a:solidFill>
              </a:rPr>
            </a:br>
            <a:r>
              <a:rPr lang="de-DE" dirty="0">
                <a:solidFill>
                  <a:schemeClr val="accent3">
                    <a:lumMod val="75000"/>
                  </a:schemeClr>
                </a:solidFill>
              </a:rPr>
              <a:t>E-Mail:</a:t>
            </a:r>
            <a:r>
              <a:rPr lang="de-DE" sz="1800" dirty="0">
                <a:effectLst/>
                <a:latin typeface="Calibri" panose="020F0502020204030204" pitchFamily="34" charset="0"/>
                <a:ea typeface="Calibri" panose="020F0502020204030204" pitchFamily="34" charset="0"/>
                <a:cs typeface="Calibri" panose="020F0502020204030204" pitchFamily="34" charset="0"/>
              </a:rPr>
              <a:t> </a:t>
            </a:r>
            <a:r>
              <a:rPr lang="de-DE" sz="1800" dirty="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rPr>
              <a:t>service</a:t>
            </a:r>
            <a:r>
              <a:rPr lang="de-DE" dirty="0">
                <a:solidFill>
                  <a:schemeClr val="accent3">
                    <a:lumMod val="75000"/>
                  </a:schemeClr>
                </a:solidFill>
              </a:rPr>
              <a:t>@landjugendverband-thueringen.de </a:t>
            </a:r>
          </a:p>
          <a:p>
            <a:br>
              <a:rPr lang="de-DE" dirty="0">
                <a:effectLst/>
              </a:rPr>
            </a:br>
            <a:endParaRPr lang="de-DE" b="1" dirty="0">
              <a:solidFill>
                <a:srgbClr val="007F33"/>
              </a:solidFill>
            </a:endParaRPr>
          </a:p>
        </p:txBody>
      </p:sp>
      <p:sp>
        <p:nvSpPr>
          <p:cNvPr id="8" name="Rechteck 7">
            <a:extLst>
              <a:ext uri="{FF2B5EF4-FFF2-40B4-BE49-F238E27FC236}">
                <a16:creationId xmlns:a16="http://schemas.microsoft.com/office/drawing/2014/main" id="{E3F203FA-42E7-54FF-CDE2-C6EEBB2315D2}"/>
              </a:ext>
            </a:extLst>
          </p:cNvPr>
          <p:cNvSpPr/>
          <p:nvPr/>
        </p:nvSpPr>
        <p:spPr>
          <a:xfrm>
            <a:off x="0" y="6007732"/>
            <a:ext cx="6190938" cy="644577"/>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13BA0C8-D60F-87F1-7F3A-64CD6AE43EC1}"/>
              </a:ext>
            </a:extLst>
          </p:cNvPr>
          <p:cNvSpPr txBox="1"/>
          <p:nvPr/>
        </p:nvSpPr>
        <p:spPr>
          <a:xfrm>
            <a:off x="179881" y="6183440"/>
            <a:ext cx="5051685" cy="369332"/>
          </a:xfrm>
          <a:prstGeom prst="rect">
            <a:avLst/>
          </a:prstGeom>
          <a:noFill/>
        </p:spPr>
        <p:txBody>
          <a:bodyPr wrap="square" rtlCol="0">
            <a:spAutoFit/>
          </a:bodyPr>
          <a:lstStyle/>
          <a:p>
            <a:r>
              <a:rPr lang="de-DE" dirty="0">
                <a:solidFill>
                  <a:schemeClr val="bg1"/>
                </a:solidFill>
              </a:rPr>
              <a:t>8.. Einverständniserklärung*</a:t>
            </a:r>
          </a:p>
        </p:txBody>
      </p:sp>
      <p:sp>
        <p:nvSpPr>
          <p:cNvPr id="13" name="Textfeld 12">
            <a:extLst>
              <a:ext uri="{FF2B5EF4-FFF2-40B4-BE49-F238E27FC236}">
                <a16:creationId xmlns:a16="http://schemas.microsoft.com/office/drawing/2014/main" id="{0E57C7C2-FFF1-F7C7-DDA7-A4F411701E5A}"/>
              </a:ext>
            </a:extLst>
          </p:cNvPr>
          <p:cNvSpPr txBox="1"/>
          <p:nvPr/>
        </p:nvSpPr>
        <p:spPr>
          <a:xfrm>
            <a:off x="355768" y="6837295"/>
            <a:ext cx="7107655" cy="3075137"/>
          </a:xfrm>
          <a:prstGeom prst="rect">
            <a:avLst/>
          </a:prstGeom>
          <a:noFill/>
        </p:spPr>
        <p:txBody>
          <a:bodyPr wrap="square">
            <a:spAutoFit/>
          </a:bodyPr>
          <a:lstStyle/>
          <a:p>
            <a:pPr>
              <a:lnSpc>
                <a:spcPct val="150000"/>
              </a:lnSpc>
            </a:pPr>
            <a:r>
              <a:rPr lang="de-DE" sz="1400" b="0" i="0" u="none" strike="noStrike" baseline="0" dirty="0">
                <a:solidFill>
                  <a:srgbClr val="000000"/>
                </a:solidFill>
              </a:rPr>
              <a:t>Hiermit erklären wir, die Sorgeberechtigten von ______________________________ </a:t>
            </a:r>
          </a:p>
          <a:p>
            <a:pPr>
              <a:lnSpc>
                <a:spcPct val="150000"/>
              </a:lnSpc>
            </a:pPr>
            <a:r>
              <a:rPr lang="de-DE" sz="1400" b="0" i="0" u="none" strike="noStrike" baseline="0" dirty="0">
                <a:solidFill>
                  <a:srgbClr val="000000"/>
                </a:solidFill>
              </a:rPr>
              <a:t>Vater/Mutter: _________________________, wohnhaft in ________________________ </a:t>
            </a:r>
          </a:p>
          <a:p>
            <a:pPr algn="just"/>
            <a:endParaRPr lang="de-DE" sz="1400" b="0" i="0" u="none" strike="noStrike" baseline="0" dirty="0">
              <a:solidFill>
                <a:srgbClr val="000000"/>
              </a:solidFill>
            </a:endParaRPr>
          </a:p>
          <a:p>
            <a:pPr algn="just"/>
            <a:r>
              <a:rPr lang="de-DE" sz="1400" b="0" i="0" u="none" strike="noStrike" baseline="0" dirty="0">
                <a:solidFill>
                  <a:srgbClr val="000000"/>
                </a:solidFill>
              </a:rPr>
              <a:t>Unser Einverständnis zur Teilnahme unserer Tochter/ unseres Sohnes am Projekt Agrochange. Über den Inhalt des Projektes sind wir informiert.</a:t>
            </a:r>
          </a:p>
          <a:p>
            <a:pPr algn="just"/>
            <a:endParaRPr lang="de-DE" sz="1400" dirty="0">
              <a:solidFill>
                <a:srgbClr val="000000"/>
              </a:solidFill>
            </a:endParaRPr>
          </a:p>
          <a:p>
            <a:pPr algn="just"/>
            <a:r>
              <a:rPr lang="de-DE" sz="1400" b="0" i="0" u="none" strike="noStrike" baseline="0" dirty="0">
                <a:solidFill>
                  <a:srgbClr val="000000"/>
                </a:solidFill>
              </a:rPr>
              <a:t>Bei Krankheit, Heimweh, disziplinarischen Vorfällen und anderen Gründen die in der Person des Projektteilnehmers liegen, haben wir unsere Tochter/ unseren Sohn auf eigene Verantwortung und Kosten vom Ort des Praktikums unverzüglich abzuholen. </a:t>
            </a:r>
          </a:p>
          <a:p>
            <a:pPr algn="just"/>
            <a:endParaRPr lang="de-DE" sz="1400" b="0" i="0" u="none" strike="noStrike" baseline="0" dirty="0">
              <a:solidFill>
                <a:srgbClr val="000000"/>
              </a:solidFill>
            </a:endParaRPr>
          </a:p>
          <a:p>
            <a:pPr>
              <a:lnSpc>
                <a:spcPct val="150000"/>
              </a:lnSpc>
            </a:pPr>
            <a:r>
              <a:rPr lang="de-DE" sz="1400" b="0" i="0" u="none" strike="noStrike" baseline="0" dirty="0">
                <a:solidFill>
                  <a:srgbClr val="000000"/>
                </a:solidFill>
              </a:rPr>
              <a:t>_____________________________________ </a:t>
            </a:r>
          </a:p>
          <a:p>
            <a:pPr>
              <a:lnSpc>
                <a:spcPct val="150000"/>
              </a:lnSpc>
            </a:pPr>
            <a:r>
              <a:rPr lang="de-DE" sz="1400" b="0" i="0" u="none" strike="noStrike" baseline="0" dirty="0">
                <a:solidFill>
                  <a:srgbClr val="000000"/>
                </a:solidFill>
              </a:rPr>
              <a:t>Ort/ Datum/ Unterschrift</a:t>
            </a:r>
            <a:endParaRPr lang="de-DE" sz="1400" dirty="0"/>
          </a:p>
        </p:txBody>
      </p:sp>
      <p:sp>
        <p:nvSpPr>
          <p:cNvPr id="2" name="Textfeld 1">
            <a:extLst>
              <a:ext uri="{FF2B5EF4-FFF2-40B4-BE49-F238E27FC236}">
                <a16:creationId xmlns:a16="http://schemas.microsoft.com/office/drawing/2014/main" id="{AD11BA89-C0B1-8AF5-F97C-C41F3B8BB64A}"/>
              </a:ext>
            </a:extLst>
          </p:cNvPr>
          <p:cNvSpPr txBox="1"/>
          <p:nvPr/>
        </p:nvSpPr>
        <p:spPr>
          <a:xfrm>
            <a:off x="355768" y="10033424"/>
            <a:ext cx="6745852" cy="369332"/>
          </a:xfrm>
          <a:prstGeom prst="rect">
            <a:avLst/>
          </a:prstGeom>
          <a:noFill/>
        </p:spPr>
        <p:txBody>
          <a:bodyPr wrap="square" rtlCol="0">
            <a:spAutoFit/>
          </a:bodyPr>
          <a:lstStyle/>
          <a:p>
            <a:r>
              <a:rPr lang="de-DE" dirty="0"/>
              <a:t>*</a:t>
            </a:r>
            <a:r>
              <a:rPr lang="de-DE" sz="1200" dirty="0">
                <a:solidFill>
                  <a:srgbClr val="000000"/>
                </a:solidFill>
              </a:rPr>
              <a:t>zwingen </a:t>
            </a:r>
            <a:r>
              <a:rPr lang="de-DE" sz="1200" dirty="0" err="1">
                <a:solidFill>
                  <a:srgbClr val="000000"/>
                </a:solidFill>
              </a:rPr>
              <a:t>notwenig</a:t>
            </a:r>
            <a:r>
              <a:rPr lang="de-DE" sz="1200" dirty="0">
                <a:solidFill>
                  <a:srgbClr val="000000"/>
                </a:solidFill>
              </a:rPr>
              <a:t> bei Teilnehmern unter 18 Jahren</a:t>
            </a:r>
            <a:endParaRPr lang="de-DE" sz="1400" dirty="0">
              <a:solidFill>
                <a:srgbClr val="000000"/>
              </a:solidFill>
            </a:endParaRPr>
          </a:p>
        </p:txBody>
      </p:sp>
    </p:spTree>
    <p:extLst>
      <p:ext uri="{BB962C8B-B14F-4D97-AF65-F5344CB8AC3E}">
        <p14:creationId xmlns:p14="http://schemas.microsoft.com/office/powerpoint/2010/main" val="1082006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0C955D5-9E9B-5C6B-D4F5-2F0A0758D027}"/>
              </a:ext>
            </a:extLst>
          </p:cNvPr>
          <p:cNvSpPr>
            <a:spLocks noGrp="1"/>
          </p:cNvSpPr>
          <p:nvPr>
            <p:ph type="sldNum" sz="quarter" idx="12"/>
          </p:nvPr>
        </p:nvSpPr>
        <p:spPr/>
        <p:txBody>
          <a:bodyPr/>
          <a:lstStyle/>
          <a:p>
            <a:fld id="{DDEADD49-9047-43F7-BB93-E66BB9E96D1B}" type="slidenum">
              <a:rPr lang="de-DE" smtClean="0"/>
              <a:pPr/>
              <a:t>8</a:t>
            </a:fld>
            <a:endParaRPr lang="de-DE" dirty="0"/>
          </a:p>
        </p:txBody>
      </p:sp>
      <p:sp>
        <p:nvSpPr>
          <p:cNvPr id="5" name="Textfeld 4">
            <a:extLst>
              <a:ext uri="{FF2B5EF4-FFF2-40B4-BE49-F238E27FC236}">
                <a16:creationId xmlns:a16="http://schemas.microsoft.com/office/drawing/2014/main" id="{1C7A74D7-2AE8-46B7-FA66-857A0186244B}"/>
              </a:ext>
            </a:extLst>
          </p:cNvPr>
          <p:cNvSpPr txBox="1"/>
          <p:nvPr/>
        </p:nvSpPr>
        <p:spPr>
          <a:xfrm>
            <a:off x="0" y="1444849"/>
            <a:ext cx="7240249" cy="3416320"/>
          </a:xfrm>
          <a:prstGeom prst="rect">
            <a:avLst/>
          </a:prstGeom>
          <a:noFill/>
        </p:spPr>
        <p:txBody>
          <a:bodyPr wrap="square">
            <a:spAutoFit/>
          </a:bodyPr>
          <a:lstStyle/>
          <a:p>
            <a:pPr marL="342900" indent="-342900">
              <a:buAutoNum type="arabicPeriod"/>
            </a:pPr>
            <a:r>
              <a:rPr lang="de-DE" b="1" dirty="0">
                <a:solidFill>
                  <a:schemeClr val="accent3">
                    <a:lumMod val="75000"/>
                  </a:schemeClr>
                </a:solidFill>
              </a:rPr>
              <a:t>Technisch-organisatorische Teilnahmebedingungen </a:t>
            </a:r>
          </a:p>
          <a:p>
            <a:r>
              <a:rPr lang="de-DE" dirty="0">
                <a:solidFill>
                  <a:schemeClr val="accent3">
                    <a:lumMod val="75000"/>
                  </a:schemeClr>
                </a:solidFill>
              </a:rPr>
              <a:t>Der teilnehmende Auszubildende unterliegt während der Teilnahme am Programm Agrochange auf dem gesamten Gelände dem Hausrecht des entsprechenden Gastbetriebs und den entsprechenden Festlegungen des Veranstalters. Ein Austausch des zugeteilten Austauschbetriebes mit einem anderen Teilnehmer sowie eine teilweise oder vollständige Überlassung der Teilnahme an Dritte ist ohne entsprechende Absprache und schriftliche Vereinbarung mit dem Veranstalter nicht zulässig. </a:t>
            </a:r>
            <a:br>
              <a:rPr lang="de-DE" dirty="0">
                <a:solidFill>
                  <a:schemeClr val="accent3">
                    <a:lumMod val="75000"/>
                  </a:schemeClr>
                </a:solidFill>
              </a:rPr>
            </a:br>
            <a:r>
              <a:rPr lang="de-DE" dirty="0">
                <a:solidFill>
                  <a:schemeClr val="accent3">
                    <a:lumMod val="75000"/>
                  </a:schemeClr>
                </a:solidFill>
              </a:rPr>
              <a:t>Agrochange findet vom Samstag, 17. Mai 2025 bis zum Samstag, 14. Juni 2025 in Südtirol statt. Die An- und Abreise, sowie die Unterbringung in den Gastfamilien erfolgt durch den Landjugendverband Thüringen e.V.</a:t>
            </a:r>
          </a:p>
          <a:p>
            <a:endParaRPr lang="de-DE" dirty="0"/>
          </a:p>
        </p:txBody>
      </p:sp>
      <p:sp>
        <p:nvSpPr>
          <p:cNvPr id="6" name="Rechteck 5">
            <a:extLst>
              <a:ext uri="{FF2B5EF4-FFF2-40B4-BE49-F238E27FC236}">
                <a16:creationId xmlns:a16="http://schemas.microsoft.com/office/drawing/2014/main" id="{50FBBF1C-D5B5-A586-AFC1-92DB6E04101A}"/>
              </a:ext>
            </a:extLst>
          </p:cNvPr>
          <p:cNvSpPr/>
          <p:nvPr/>
        </p:nvSpPr>
        <p:spPr>
          <a:xfrm>
            <a:off x="0" y="212844"/>
            <a:ext cx="6190938" cy="644577"/>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7E464DB8-2B4C-E05D-2013-77762264AD15}"/>
              </a:ext>
            </a:extLst>
          </p:cNvPr>
          <p:cNvSpPr txBox="1"/>
          <p:nvPr/>
        </p:nvSpPr>
        <p:spPr>
          <a:xfrm>
            <a:off x="179882" y="350466"/>
            <a:ext cx="5051685" cy="369332"/>
          </a:xfrm>
          <a:prstGeom prst="rect">
            <a:avLst/>
          </a:prstGeom>
          <a:noFill/>
        </p:spPr>
        <p:txBody>
          <a:bodyPr wrap="square" rtlCol="0">
            <a:spAutoFit/>
          </a:bodyPr>
          <a:lstStyle/>
          <a:p>
            <a:r>
              <a:rPr lang="de-DE" dirty="0">
                <a:solidFill>
                  <a:schemeClr val="bg1"/>
                </a:solidFill>
              </a:rPr>
              <a:t>9. AGBs</a:t>
            </a:r>
          </a:p>
        </p:txBody>
      </p:sp>
      <p:sp>
        <p:nvSpPr>
          <p:cNvPr id="9" name="Textfeld 8">
            <a:extLst>
              <a:ext uri="{FF2B5EF4-FFF2-40B4-BE49-F238E27FC236}">
                <a16:creationId xmlns:a16="http://schemas.microsoft.com/office/drawing/2014/main" id="{E6B243AB-4F76-7595-0BFB-E0F7A0ECF95D}"/>
              </a:ext>
            </a:extLst>
          </p:cNvPr>
          <p:cNvSpPr txBox="1"/>
          <p:nvPr/>
        </p:nvSpPr>
        <p:spPr>
          <a:xfrm>
            <a:off x="22682" y="5021310"/>
            <a:ext cx="7587340" cy="5078313"/>
          </a:xfrm>
          <a:prstGeom prst="rect">
            <a:avLst/>
          </a:prstGeom>
          <a:noFill/>
        </p:spPr>
        <p:txBody>
          <a:bodyPr wrap="square">
            <a:spAutoFit/>
          </a:bodyPr>
          <a:lstStyle/>
          <a:p>
            <a:r>
              <a:rPr lang="de-DE" b="1" dirty="0">
                <a:solidFill>
                  <a:schemeClr val="accent3">
                    <a:lumMod val="75000"/>
                  </a:schemeClr>
                </a:solidFill>
              </a:rPr>
              <a:t>2. Zahlungsbedingungen</a:t>
            </a:r>
          </a:p>
          <a:p>
            <a:r>
              <a:rPr lang="de-DE" dirty="0">
                <a:solidFill>
                  <a:schemeClr val="accent3">
                    <a:lumMod val="75000"/>
                  </a:schemeClr>
                </a:solidFill>
              </a:rPr>
              <a:t>Die Zahlung der gesamten Teilnahmegebühr in Höhe von 140 € (120 Teilnehmergebühr und 20 Organisationspauschale) ist spätestens 14 Tage nach Erhalt der Rechnung auf das darin angegebene Konto fällig. </a:t>
            </a:r>
          </a:p>
          <a:p>
            <a:endParaRPr lang="de-DE" dirty="0"/>
          </a:p>
          <a:p>
            <a:endParaRPr lang="de-DE" dirty="0"/>
          </a:p>
          <a:p>
            <a:r>
              <a:rPr lang="de-DE" b="1" dirty="0">
                <a:solidFill>
                  <a:schemeClr val="accent3">
                    <a:lumMod val="75000"/>
                  </a:schemeClr>
                </a:solidFill>
              </a:rPr>
              <a:t>3. Stornierung/Rücktritt </a:t>
            </a:r>
          </a:p>
          <a:p>
            <a:r>
              <a:rPr lang="de-DE" dirty="0">
                <a:solidFill>
                  <a:schemeClr val="accent3">
                    <a:lumMod val="75000"/>
                  </a:schemeClr>
                </a:solidFill>
              </a:rPr>
              <a:t>Bei einem Rücktritt bis zum 1. Mai 2025 hat der Teilnehmer bzw. der Ausbildungsbetrieb des Teilnehmers 50 % der Teilnahmegebühr zu zahlen. Bei einem Rücktritt nach dem 1. Mai 2025 ist die volle Teilnahmegebühr zu zahlen. Der Rücktritt muss schriftlich erklärt werden. Ausschließlich in Absprache mit dem Veranstalter kann ein Teilnehmerplatz, unter der Voraussetzung, dass dem Veranstalter keine finanziellen Nachteile hierdurch entstehen, nach individueller Absprache weitergereicht werden.</a:t>
            </a:r>
          </a:p>
          <a:p>
            <a:r>
              <a:rPr lang="de-DE" dirty="0">
                <a:solidFill>
                  <a:schemeClr val="accent3">
                    <a:lumMod val="75000"/>
                  </a:schemeClr>
                </a:solidFill>
              </a:rPr>
              <a:t>Kann der Veranstalter aufgrund eines Umstandes, den weder er noch der Teilnehmer zu vertreten haben, Agrochange nicht durchführen, so entsteht der Anspruch auf 75%ige Rückzahlung der Teilnehmergebühr.</a:t>
            </a:r>
          </a:p>
          <a:p>
            <a:endParaRPr lang="de-DE" dirty="0"/>
          </a:p>
        </p:txBody>
      </p:sp>
    </p:spTree>
    <p:extLst>
      <p:ext uri="{BB962C8B-B14F-4D97-AF65-F5344CB8AC3E}">
        <p14:creationId xmlns:p14="http://schemas.microsoft.com/office/powerpoint/2010/main" val="199049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0C955D5-9E9B-5C6B-D4F5-2F0A0758D027}"/>
              </a:ext>
            </a:extLst>
          </p:cNvPr>
          <p:cNvSpPr>
            <a:spLocks noGrp="1"/>
          </p:cNvSpPr>
          <p:nvPr>
            <p:ph type="sldNum" sz="quarter" idx="12"/>
          </p:nvPr>
        </p:nvSpPr>
        <p:spPr/>
        <p:txBody>
          <a:bodyPr/>
          <a:lstStyle/>
          <a:p>
            <a:fld id="{DDEADD49-9047-43F7-BB93-E66BB9E96D1B}" type="slidenum">
              <a:rPr lang="de-DE" smtClean="0"/>
              <a:pPr/>
              <a:t>9</a:t>
            </a:fld>
            <a:endParaRPr lang="de-DE" dirty="0"/>
          </a:p>
        </p:txBody>
      </p:sp>
      <p:sp>
        <p:nvSpPr>
          <p:cNvPr id="6" name="Rechteck 5">
            <a:extLst>
              <a:ext uri="{FF2B5EF4-FFF2-40B4-BE49-F238E27FC236}">
                <a16:creationId xmlns:a16="http://schemas.microsoft.com/office/drawing/2014/main" id="{50FBBF1C-D5B5-A586-AFC1-92DB6E04101A}"/>
              </a:ext>
            </a:extLst>
          </p:cNvPr>
          <p:cNvSpPr/>
          <p:nvPr/>
        </p:nvSpPr>
        <p:spPr>
          <a:xfrm>
            <a:off x="0" y="212844"/>
            <a:ext cx="6190938" cy="644577"/>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7E464DB8-2B4C-E05D-2013-77762264AD15}"/>
              </a:ext>
            </a:extLst>
          </p:cNvPr>
          <p:cNvSpPr txBox="1"/>
          <p:nvPr/>
        </p:nvSpPr>
        <p:spPr>
          <a:xfrm>
            <a:off x="179882" y="350466"/>
            <a:ext cx="5051685" cy="369332"/>
          </a:xfrm>
          <a:prstGeom prst="rect">
            <a:avLst/>
          </a:prstGeom>
          <a:noFill/>
        </p:spPr>
        <p:txBody>
          <a:bodyPr wrap="square" rtlCol="0">
            <a:spAutoFit/>
          </a:bodyPr>
          <a:lstStyle/>
          <a:p>
            <a:r>
              <a:rPr lang="de-DE" dirty="0">
                <a:solidFill>
                  <a:schemeClr val="bg1"/>
                </a:solidFill>
              </a:rPr>
              <a:t>9. AGBs</a:t>
            </a:r>
          </a:p>
        </p:txBody>
      </p:sp>
      <p:sp>
        <p:nvSpPr>
          <p:cNvPr id="9" name="Textfeld 8">
            <a:extLst>
              <a:ext uri="{FF2B5EF4-FFF2-40B4-BE49-F238E27FC236}">
                <a16:creationId xmlns:a16="http://schemas.microsoft.com/office/drawing/2014/main" id="{E6B243AB-4F76-7595-0BFB-E0F7A0ECF95D}"/>
              </a:ext>
            </a:extLst>
          </p:cNvPr>
          <p:cNvSpPr txBox="1"/>
          <p:nvPr/>
        </p:nvSpPr>
        <p:spPr>
          <a:xfrm>
            <a:off x="76711" y="1414143"/>
            <a:ext cx="7406251" cy="5078313"/>
          </a:xfrm>
          <a:prstGeom prst="rect">
            <a:avLst/>
          </a:prstGeom>
          <a:noFill/>
        </p:spPr>
        <p:txBody>
          <a:bodyPr wrap="square">
            <a:spAutoFit/>
          </a:bodyPr>
          <a:lstStyle/>
          <a:p>
            <a:r>
              <a:rPr lang="de-DE" b="1" dirty="0">
                <a:solidFill>
                  <a:schemeClr val="accent3">
                    <a:lumMod val="75000"/>
                  </a:schemeClr>
                </a:solidFill>
              </a:rPr>
              <a:t>4. Vorzeitige Abreise</a:t>
            </a:r>
          </a:p>
          <a:p>
            <a:pPr algn="just"/>
            <a:r>
              <a:rPr lang="de-DE" dirty="0">
                <a:solidFill>
                  <a:schemeClr val="accent3">
                    <a:lumMod val="75000"/>
                  </a:schemeClr>
                </a:solidFill>
              </a:rPr>
              <a:t>Bei Krankheit, Heimweh, disziplinarischen Vorfällen und anderen Gründen die in der Person des Projektteilnehmers liegen, haben die Eltern ihre Tochter/ ihren Sohn bzw. der Volljährige Teilnehmer selbst auf eigene Verantwortung und Kosten vom Ort des Praktikums unverzüglich abzureisen.</a:t>
            </a:r>
          </a:p>
          <a:p>
            <a:pPr algn="just"/>
            <a:endParaRPr lang="de-DE" sz="1800" b="0" i="0" u="none" strike="noStrike" baseline="0" dirty="0">
              <a:solidFill>
                <a:srgbClr val="000000"/>
              </a:solidFill>
            </a:endParaRPr>
          </a:p>
          <a:p>
            <a:r>
              <a:rPr lang="de-DE" b="1" dirty="0">
                <a:solidFill>
                  <a:schemeClr val="accent3">
                    <a:lumMod val="75000"/>
                  </a:schemeClr>
                </a:solidFill>
              </a:rPr>
              <a:t>5. Haftung </a:t>
            </a:r>
          </a:p>
          <a:p>
            <a:r>
              <a:rPr lang="de-DE" dirty="0">
                <a:solidFill>
                  <a:schemeClr val="accent3">
                    <a:lumMod val="75000"/>
                  </a:schemeClr>
                </a:solidFill>
              </a:rPr>
              <a:t>Der Teilnehmer haftet für alle Personen- und Sachschäden, die von ihm, unabhängig vom Verschulden verursacht werden. Die Haftung des Veranstalters, einschließlich ihrer gesetzlichen Vertreter und Erfüllungsgehilfen, bleibt auf Vorsatz und grobe Fahrlässigkeit beschränkt. Der Veranstalter haftet insbesondere nicht für Schäden, die von Dritten oder durch höhere Gewalt verursacht werden. </a:t>
            </a:r>
          </a:p>
          <a:p>
            <a:endParaRPr lang="de-DE" dirty="0">
              <a:solidFill>
                <a:schemeClr val="accent3">
                  <a:lumMod val="75000"/>
                </a:schemeClr>
              </a:solidFill>
            </a:endParaRPr>
          </a:p>
          <a:p>
            <a:r>
              <a:rPr lang="de-DE" b="1" dirty="0">
                <a:solidFill>
                  <a:schemeClr val="accent3">
                    <a:lumMod val="75000"/>
                  </a:schemeClr>
                </a:solidFill>
              </a:rPr>
              <a:t>6. Erfüllungsort bzw. Gerichtsstand</a:t>
            </a:r>
          </a:p>
          <a:p>
            <a:r>
              <a:rPr lang="de-DE" dirty="0">
                <a:solidFill>
                  <a:schemeClr val="accent3">
                    <a:lumMod val="75000"/>
                  </a:schemeClr>
                </a:solidFill>
              </a:rPr>
              <a:t>Erfüllungsort bzw. Gerichtsstand für alle Streitigkeiten aus diesem Vertrag ist Erfurt.</a:t>
            </a:r>
          </a:p>
          <a:p>
            <a:endParaRPr lang="de-DE" dirty="0"/>
          </a:p>
        </p:txBody>
      </p:sp>
    </p:spTree>
    <p:extLst>
      <p:ext uri="{BB962C8B-B14F-4D97-AF65-F5344CB8AC3E}">
        <p14:creationId xmlns:p14="http://schemas.microsoft.com/office/powerpoint/2010/main" val="31925486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7D0F3D00BDD5146BB93E64C81AC2060" ma:contentTypeVersion="14" ma:contentTypeDescription="Ein neues Dokument erstellen." ma:contentTypeScope="" ma:versionID="f8424b0ea7f418d96873d12581f86f29">
  <xsd:schema xmlns:xsd="http://www.w3.org/2001/XMLSchema" xmlns:xs="http://www.w3.org/2001/XMLSchema" xmlns:p="http://schemas.microsoft.com/office/2006/metadata/properties" xmlns:ns3="5f3012d9-b085-434e-a2aa-f343fdc9b1d8" xmlns:ns4="400f3ef1-3f95-432b-bc6d-185fdc629779" targetNamespace="http://schemas.microsoft.com/office/2006/metadata/properties" ma:root="true" ma:fieldsID="e4d2a5d0111d459633368dc4dfda4ef9" ns3:_="" ns4:_="">
    <xsd:import namespace="5f3012d9-b085-434e-a2aa-f343fdc9b1d8"/>
    <xsd:import namespace="400f3ef1-3f95-432b-bc6d-185fdc62977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DateTaken" minOccurs="0"/>
                <xsd:element ref="ns3:MediaServiceAutoTags" minOccurs="0"/>
                <xsd:element ref="ns3:MediaLengthInSeconds" minOccurs="0"/>
                <xsd:element ref="ns3:MediaServiceObjectDetectorVersion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012d9-b085-434e-a2aa-f343fdc9b1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0f3ef1-3f95-432b-bc6d-185fdc629779"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SharingHintHash" ma:index="12"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f3012d9-b085-434e-a2aa-f343fdc9b1d8" xsi:nil="true"/>
  </documentManagement>
</p:properties>
</file>

<file path=customXml/itemProps1.xml><?xml version="1.0" encoding="utf-8"?>
<ds:datastoreItem xmlns:ds="http://schemas.openxmlformats.org/officeDocument/2006/customXml" ds:itemID="{2AADA238-C7E9-4AC2-8013-66A1895E7B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012d9-b085-434e-a2aa-f343fdc9b1d8"/>
    <ds:schemaRef ds:uri="400f3ef1-3f95-432b-bc6d-185fdc6297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00F321-A70E-4382-B506-675248BD9ED6}">
  <ds:schemaRefs>
    <ds:schemaRef ds:uri="http://schemas.microsoft.com/sharepoint/v3/contenttype/forms"/>
  </ds:schemaRefs>
</ds:datastoreItem>
</file>

<file path=customXml/itemProps3.xml><?xml version="1.0" encoding="utf-8"?>
<ds:datastoreItem xmlns:ds="http://schemas.openxmlformats.org/officeDocument/2006/customXml" ds:itemID="{DEAE8F7B-835A-4EAD-8B68-B6F86685ED86}">
  <ds:schemaRefs>
    <ds:schemaRef ds:uri="http://schemas.microsoft.com/office/infopath/2007/PartnerControls"/>
    <ds:schemaRef ds:uri="http://schemas.microsoft.com/office/2006/documentManagement/types"/>
    <ds:schemaRef ds:uri="http://purl.org/dc/terms/"/>
    <ds:schemaRef ds:uri="400f3ef1-3f95-432b-bc6d-185fdc629779"/>
    <ds:schemaRef ds:uri="http://schemas.openxmlformats.org/package/2006/metadata/core-properties"/>
    <ds:schemaRef ds:uri="http://purl.org/dc/elements/1.1/"/>
    <ds:schemaRef ds:uri="http://purl.org/dc/dcmitype/"/>
    <ds:schemaRef ds:uri="5f3012d9-b085-434e-a2aa-f343fdc9b1d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1179</Words>
  <Application>Microsoft Office PowerPoint</Application>
  <PresentationFormat>Benutzerdefiniert</PresentationFormat>
  <Paragraphs>190</Paragraphs>
  <Slides>11</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Calibri Light</vt:lpstr>
      <vt:lpstr>Symbol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Sandra Warzeschka</dc:creator>
  <cp:lastModifiedBy>Hannes Houvenaghel</cp:lastModifiedBy>
  <cp:revision>14</cp:revision>
  <cp:lastPrinted>2023-01-11T10:27:24Z</cp:lastPrinted>
  <dcterms:created xsi:type="dcterms:W3CDTF">2022-12-07T10:44:34Z</dcterms:created>
  <dcterms:modified xsi:type="dcterms:W3CDTF">2024-10-14T10:20:53Z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0x01010037D0F3D00BDD5146BB93E64C81AC2060</vt:lpwstr>
  </property>
</Properties>
</file>