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71" r:id="rId4"/>
    <p:sldId id="256" r:id="rId5"/>
    <p:sldId id="257" r:id="rId6"/>
    <p:sldId id="261" r:id="rId7"/>
    <p:sldId id="263" r:id="rId8"/>
    <p:sldId id="262" r:id="rId9"/>
    <p:sldId id="258" r:id="rId10"/>
    <p:sldId id="259" r:id="rId11"/>
    <p:sldId id="272" r:id="rId12"/>
    <p:sldId id="269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BFF34B-41D7-5D4B-6AE1-60834BB35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E3495BA-1FDE-6947-2C26-A396941BB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8FD1EF-76D3-7D0D-DA56-5081EB37B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6205-BBAF-4059-B6AB-2351B8B0B1C3}" type="datetimeFigureOut">
              <a:rPr lang="de-DE" smtClean="0"/>
              <a:t>07.11.2024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0C5DBB-4E8C-1B61-2B02-55B0C78DF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BBDF92-BDC4-A591-8934-6F840F75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0D1-9619-447D-BB5F-5C624B4602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5288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B14CE-1D8B-A6E9-A8B1-4AB240CB6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AFAE8A5-0906-A4DE-839D-A32A552CF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664C67-0AFC-8B7A-EACC-9711EF4E8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6205-BBAF-4059-B6AB-2351B8B0B1C3}" type="datetimeFigureOut">
              <a:rPr lang="de-DE" smtClean="0"/>
              <a:t>07.11.2024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C748BA-2CF8-ACCD-E224-2AD88164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5606DC-1E69-D86E-0641-124B7866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0D1-9619-447D-BB5F-5C624B4602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3632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397C9B9-DC47-F641-3669-5910ACD04A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34D55A1-4F89-3184-76CF-4A357F44E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88EA5D-74E1-D831-6624-2ED02A3D9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6205-BBAF-4059-B6AB-2351B8B0B1C3}" type="datetimeFigureOut">
              <a:rPr lang="de-DE" smtClean="0"/>
              <a:t>07.11.2024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18CBD7-6DFD-600D-A3B9-698D6E03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357618-57BE-9CCD-5FFB-5185BEA4A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0D1-9619-447D-BB5F-5C624B4602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308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52E35-8528-AA7C-94B7-11851CB77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212BB1-83D4-8CCB-3051-4F0923A58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B1DF90-E786-66CC-3E90-F954AF7EE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6205-BBAF-4059-B6AB-2351B8B0B1C3}" type="datetimeFigureOut">
              <a:rPr lang="de-DE" smtClean="0"/>
              <a:t>07.11.2024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8DD64A-3FA1-EB76-D27B-F2D2FFA0A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B179D7-3C9A-C1CF-C881-5AA810EFC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0D1-9619-447D-BB5F-5C624B4602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28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DB417F-DC9C-8746-167E-F38D2DB96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1B49B01-2352-7EB5-DC2F-00329B045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3E2EFD-9DCA-4D22-B07D-A26983517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6205-BBAF-4059-B6AB-2351B8B0B1C3}" type="datetimeFigureOut">
              <a:rPr lang="de-DE" smtClean="0"/>
              <a:t>07.11.2024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C967FC-6499-D060-4FF1-E2D5405E0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02289EC-3CB7-D557-6739-81DC8F21D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0D1-9619-447D-BB5F-5C624B4602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658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DC56F-AD1F-5989-9A87-73FFCB4CF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8E258C-82BA-3EC9-106A-8BCE912F21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6E4764E-9349-8256-75D8-850A141C82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D30F94A-E71C-D399-4E3A-5F95F9F4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6205-BBAF-4059-B6AB-2351B8B0B1C3}" type="datetimeFigureOut">
              <a:rPr lang="de-DE" smtClean="0"/>
              <a:t>07.11.2024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131DCB9-EA57-B1F7-8D4F-E29A6CCC8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A9503D-4FDB-6980-33E1-5B2897DA1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0D1-9619-447D-BB5F-5C624B4602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7315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A73CC-C7E0-8A5F-DC5A-0B40FA1A8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2BC3170-725F-0F2A-95AD-E06D3AF4F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293E59B-38EE-CEC3-3A7F-78EA2D37E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49EC044-FD90-BBFD-8A09-D547A55672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F42D201-1983-2946-65FC-C42540BFEC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B751BF1-D971-AC32-EEC1-C2177B2B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6205-BBAF-4059-B6AB-2351B8B0B1C3}" type="datetimeFigureOut">
              <a:rPr lang="de-DE" smtClean="0"/>
              <a:t>07.11.2024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8704E21-FAAB-F400-5E0E-6E79C1302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9CC4DC1-8060-F9DB-3364-22DF52EA5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0D1-9619-447D-BB5F-5C624B4602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701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08E6CD-760F-2EC5-105C-D1ABE3A0D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09ABDB5-7007-B832-B67F-918480A5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6205-BBAF-4059-B6AB-2351B8B0B1C3}" type="datetimeFigureOut">
              <a:rPr lang="de-DE" smtClean="0"/>
              <a:t>07.11.2024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31781D3-BC0F-B13C-8CA0-1F8909FF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BCA31D-FE51-382F-0E6A-B1D0C8A4C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0D1-9619-447D-BB5F-5C624B4602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1220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F2B859E-09EB-8E31-46C0-31700B03C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6205-BBAF-4059-B6AB-2351B8B0B1C3}" type="datetimeFigureOut">
              <a:rPr lang="de-DE" smtClean="0"/>
              <a:t>07.11.2024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316A282-3853-5094-282C-F0E6B167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2B15E9-BD10-2D58-CC5C-9E2657AF8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0D1-9619-447D-BB5F-5C624B4602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81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984ABB-B3CD-A106-A133-C7DE39F5D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4DD9B2-256C-2700-06D2-87AF610CC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324DE62-3F1F-C275-7777-FFBCE2F659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F957BF8-57F1-4C4E-466D-9F55521A5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6205-BBAF-4059-B6AB-2351B8B0B1C3}" type="datetimeFigureOut">
              <a:rPr lang="de-DE" smtClean="0"/>
              <a:t>07.11.2024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C2DCB00-B3C1-918F-A386-430831D3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7AD5AE7-32D9-52E2-96FF-6505FA918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0D1-9619-447D-BB5F-5C624B4602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010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FB2E5-610F-69CA-2B45-F14E24D7C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D3F348C-326D-561E-8EFD-B141D986B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F52436A-0293-75C0-51D3-831524AAF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A440DD-7FAD-5AE4-47A3-3D36771AC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46205-BBAF-4059-B6AB-2351B8B0B1C3}" type="datetimeFigureOut">
              <a:rPr lang="de-DE" smtClean="0"/>
              <a:t>07.11.2024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9E2B43-4D59-31FD-D9C1-CF14653F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5E3121D-7736-F4E9-EB21-5275F2CF6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0D1-9619-447D-BB5F-5C624B4602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912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886DA7B-7D7A-19F2-B103-327494F9B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666AA3-8104-824F-1026-2776CDF18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BE5ABF-23EA-40F0-AC66-4E5B0803AA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46205-BBAF-4059-B6AB-2351B8B0B1C3}" type="datetimeFigureOut">
              <a:rPr lang="de-DE" smtClean="0"/>
              <a:t>07.11.2024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6DC13D-ED6A-4880-9794-058BC7D14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A18538-DA44-AC25-6B4C-6DBB56E19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320D1-9619-447D-BB5F-5C624B4602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283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2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0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Gras, draußen, Wolke, Natur enthält.&#10;&#10;Automatisch generierte Beschreibung">
            <a:extLst>
              <a:ext uri="{FF2B5EF4-FFF2-40B4-BE49-F238E27FC236}">
                <a16:creationId xmlns:a16="http://schemas.microsoft.com/office/drawing/2014/main" id="{31831BC6-8790-9EE3-839D-F71DC9B178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1" r="-1" b="15281"/>
          <a:stretch/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8" name="Freeform: Shape 17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AE18D90-304B-4CA3-8F53-EE2DA3135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730" y="4313978"/>
            <a:ext cx="6276577" cy="1891708"/>
          </a:xfrm>
        </p:spPr>
        <p:txBody>
          <a:bodyPr>
            <a:normAutofit fontScale="90000"/>
          </a:bodyPr>
          <a:lstStyle/>
          <a:p>
            <a:pPr algn="r"/>
            <a:r>
              <a:rPr lang="de-DE" sz="1600" dirty="0">
                <a:latin typeface="Abadi" panose="020B0604020104020204" pitchFamily="34" charset="0"/>
              </a:rPr>
              <a:t>Ein Projekt der Thüringer Landjugend e.V.</a:t>
            </a:r>
            <a:br>
              <a:rPr lang="de-DE" sz="6000" b="1" dirty="0">
                <a:latin typeface="Abadi" panose="020B0604020104020204" pitchFamily="34" charset="0"/>
              </a:rPr>
            </a:br>
            <a:r>
              <a:rPr lang="de-DE" sz="7300" b="1" dirty="0">
                <a:latin typeface="Abadi" panose="020B0604020104020204" pitchFamily="34" charset="0"/>
              </a:rPr>
              <a:t>AGROCHANGE</a:t>
            </a:r>
            <a:br>
              <a:rPr lang="de-DE" sz="7300" b="1" dirty="0">
                <a:latin typeface="Abadi" panose="020B0604020104020204" pitchFamily="34" charset="0"/>
              </a:rPr>
            </a:br>
            <a:r>
              <a:rPr lang="de-DE" sz="7300" b="1" dirty="0">
                <a:latin typeface="Abadi" panose="020B0604020104020204" pitchFamily="34" charset="0"/>
              </a:rPr>
              <a:t>2025</a:t>
            </a:r>
            <a:endParaRPr lang="de-DE" sz="5400" dirty="0">
              <a:solidFill>
                <a:schemeClr val="tx2"/>
              </a:solidFill>
            </a:endParaRPr>
          </a:p>
        </p:txBody>
      </p:sp>
      <p:sp>
        <p:nvSpPr>
          <p:cNvPr id="21" name="Sprechblase: rechteckig 20">
            <a:extLst>
              <a:ext uri="{FF2B5EF4-FFF2-40B4-BE49-F238E27FC236}">
                <a16:creationId xmlns:a16="http://schemas.microsoft.com/office/drawing/2014/main" id="{3C1157B6-94DE-29E2-4255-4F93759EE1EA}"/>
              </a:ext>
            </a:extLst>
          </p:cNvPr>
          <p:cNvSpPr/>
          <p:nvPr/>
        </p:nvSpPr>
        <p:spPr>
          <a:xfrm>
            <a:off x="9656609" y="386159"/>
            <a:ext cx="2323751" cy="986688"/>
          </a:xfrm>
          <a:prstGeom prst="wedgeRectCallout">
            <a:avLst>
              <a:gd name="adj1" fmla="val -37801"/>
              <a:gd name="adj2" fmla="val 1262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Inhaltsplatzhalter 24">
            <a:extLst>
              <a:ext uri="{FF2B5EF4-FFF2-40B4-BE49-F238E27FC236}">
                <a16:creationId xmlns:a16="http://schemas.microsoft.com/office/drawing/2014/main" id="{3796A654-D00D-6C84-4E12-5A7075D17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390" y="488479"/>
            <a:ext cx="2120147" cy="767215"/>
          </a:xfrm>
        </p:spPr>
      </p:pic>
      <p:sp>
        <p:nvSpPr>
          <p:cNvPr id="27" name="Rechteck: eine Ecke abgeschnitten 26">
            <a:extLst>
              <a:ext uri="{FF2B5EF4-FFF2-40B4-BE49-F238E27FC236}">
                <a16:creationId xmlns:a16="http://schemas.microsoft.com/office/drawing/2014/main" id="{10A80879-65DB-5789-CFD9-87B2DCD2F305}"/>
              </a:ext>
            </a:extLst>
          </p:cNvPr>
          <p:cNvSpPr/>
          <p:nvPr/>
        </p:nvSpPr>
        <p:spPr>
          <a:xfrm>
            <a:off x="6422654" y="4299093"/>
            <a:ext cx="4395830" cy="1815548"/>
          </a:xfrm>
          <a:prstGeom prst="snip1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43E7A7A-DA32-1EE8-54CD-D1B0913AB14D}"/>
              </a:ext>
            </a:extLst>
          </p:cNvPr>
          <p:cNvSpPr txBox="1"/>
          <p:nvPr/>
        </p:nvSpPr>
        <p:spPr>
          <a:xfrm>
            <a:off x="6521196" y="4478463"/>
            <a:ext cx="4530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Termin:</a:t>
            </a:r>
          </a:p>
          <a:p>
            <a:r>
              <a:rPr lang="de-DE" dirty="0"/>
              <a:t>17.05.2025 bis 14.06.2025</a:t>
            </a:r>
          </a:p>
          <a:p>
            <a:endParaRPr lang="de-DE" dirty="0"/>
          </a:p>
          <a:p>
            <a:r>
              <a:rPr lang="de-DE" dirty="0"/>
              <a:t>Ort:</a:t>
            </a:r>
          </a:p>
          <a:p>
            <a:r>
              <a:rPr lang="de-DE" dirty="0"/>
              <a:t>Südtirol (Italien)</a:t>
            </a:r>
          </a:p>
          <a:p>
            <a:pPr algn="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5955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Ein Bild, das Gras, Himmel, draußen, Natur enthält.&#10;&#10;Automatisch generierte Beschreibung">
            <a:extLst>
              <a:ext uri="{FF2B5EF4-FFF2-40B4-BE49-F238E27FC236}">
                <a16:creationId xmlns:a16="http://schemas.microsoft.com/office/drawing/2014/main" id="{B3EE0BF7-8681-9A7C-23D6-7839A85D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5" r="17706"/>
          <a:stretch/>
        </p:blipFill>
        <p:spPr>
          <a:xfrm>
            <a:off x="20" y="-3"/>
            <a:ext cx="12188762" cy="6858000"/>
          </a:xfrm>
          <a:prstGeom prst="rect">
            <a:avLst/>
          </a:prstGeom>
        </p:spPr>
      </p:pic>
      <p:pic>
        <p:nvPicPr>
          <p:cNvPr id="15" name="Grafik 14" descr="Ein Bild, das Berg, Natur, draußen, Hügel enthält.&#10;&#10;Automatisch generierte Beschreibung">
            <a:extLst>
              <a:ext uri="{FF2B5EF4-FFF2-40B4-BE49-F238E27FC236}">
                <a16:creationId xmlns:a16="http://schemas.microsoft.com/office/drawing/2014/main" id="{54B7857D-F3C5-F022-0DAC-807CC16D60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" r="8880"/>
          <a:stretch/>
        </p:blipFill>
        <p:spPr>
          <a:xfrm>
            <a:off x="4406845" y="6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9" name="Inhaltsplatzhalter 8" descr="Ein Bild, das Himmel, draußen, Dach enthält.&#10;&#10;Automatisch generierte Beschreibung">
            <a:extLst>
              <a:ext uri="{FF2B5EF4-FFF2-40B4-BE49-F238E27FC236}">
                <a16:creationId xmlns:a16="http://schemas.microsoft.com/office/drawing/2014/main" id="{14190FCB-9AE6-6847-9955-7773090E1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" r="2" b="2"/>
          <a:stretch/>
        </p:blipFill>
        <p:spPr>
          <a:xfrm>
            <a:off x="20" y="277469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13" name="Grafik 12" descr="Ein Bild, das draußen, Himmel, Boden, Gebäude enthält.&#10;&#10;Automatisch generierte Beschreibung">
            <a:extLst>
              <a:ext uri="{FF2B5EF4-FFF2-40B4-BE49-F238E27FC236}">
                <a16:creationId xmlns:a16="http://schemas.microsoft.com/office/drawing/2014/main" id="{5AF60C28-A4C3-506C-02B1-E056A8C05D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9" r="-4" b="-4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CA25163-447D-5626-DB13-758CF7449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846" y="3677765"/>
            <a:ext cx="6801056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EINDRÜCKE AUS SÜDTIROL</a:t>
            </a:r>
          </a:p>
        </p:txBody>
      </p:sp>
      <p:pic>
        <p:nvPicPr>
          <p:cNvPr id="3" name="Grafik 2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38253937-2A80-6CDD-7B8E-A034A98B8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30" y="5730451"/>
            <a:ext cx="2467957" cy="8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03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69CDC8B-5227-0500-3B4D-E12D8BF75808}"/>
              </a:ext>
            </a:extLst>
          </p:cNvPr>
          <p:cNvSpPr txBox="1">
            <a:spLocks/>
          </p:cNvSpPr>
          <p:nvPr/>
        </p:nvSpPr>
        <p:spPr>
          <a:xfrm>
            <a:off x="404622" y="44023"/>
            <a:ext cx="525131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b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rgbClr val="FFFFFF"/>
                </a:solidFill>
                <a:latin typeface="Abadi" panose="020B0604020104020204" pitchFamily="34" charset="0"/>
              </a:rPr>
              <a:t>AGROCHANGE</a:t>
            </a:r>
          </a:p>
          <a:p>
            <a:pPr>
              <a:spcAft>
                <a:spcPts val="600"/>
              </a:spcAft>
            </a:pPr>
            <a:r>
              <a:rPr lang="en-US" sz="3600" b="1" kern="1200" dirty="0">
                <a:solidFill>
                  <a:srgbClr val="FFFFFF"/>
                </a:solidFill>
                <a:latin typeface="Abadi" panose="020B0604020104020204" pitchFamily="34" charset="0"/>
              </a:rPr>
              <a:t>2025</a:t>
            </a:r>
            <a:endParaRPr lang="en-US" sz="3600" kern="1200" dirty="0">
              <a:solidFill>
                <a:srgbClr val="FFFFFF"/>
              </a:solidFill>
              <a:latin typeface="Abadi" panose="020B0604020104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EE2E410-DFA8-D3CE-242A-EF3D0218E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426" y="1773274"/>
            <a:ext cx="4775040" cy="395717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</a:rPr>
              <a:t>ALLE INFORMATIONEN, BEWERBUNGSUNTERLAGEN &amp; INFOS:</a:t>
            </a:r>
          </a:p>
          <a:p>
            <a:pPr marL="0" indent="0" algn="ctr">
              <a:buNone/>
            </a:pPr>
            <a:endParaRPr lang="en-US" sz="1000" b="1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2000" i="1" dirty="0">
                <a:solidFill>
                  <a:srgbClr val="FFFFFF"/>
                </a:solidFill>
              </a:rPr>
              <a:t>www.Landjugendverband-thueringen.de</a:t>
            </a:r>
          </a:p>
          <a:p>
            <a:pPr marL="0" indent="0" algn="ctr">
              <a:buNone/>
            </a:pPr>
            <a:endParaRPr lang="en-US" sz="200" i="1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2000" u="sng" dirty="0" err="1">
                <a:solidFill>
                  <a:srgbClr val="FFFFFF"/>
                </a:solidFill>
              </a:rPr>
              <a:t>oder</a:t>
            </a:r>
            <a:endParaRPr lang="en-US" sz="2000" u="sng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en-US" sz="200" u="sng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2000" i="1" dirty="0">
                <a:solidFill>
                  <a:srgbClr val="FFFFFF"/>
                </a:solidFill>
              </a:rPr>
              <a:t>“</a:t>
            </a:r>
            <a:r>
              <a:rPr lang="en-US" sz="2000" i="1" dirty="0" err="1">
                <a:solidFill>
                  <a:srgbClr val="FFFFFF"/>
                </a:solidFill>
              </a:rPr>
              <a:t>googeln</a:t>
            </a:r>
            <a:r>
              <a:rPr lang="en-US" sz="2000" i="1" dirty="0">
                <a:solidFill>
                  <a:srgbClr val="FFFFFF"/>
                </a:solidFill>
              </a:rPr>
              <a:t>”: “</a:t>
            </a:r>
            <a:r>
              <a:rPr lang="en-US" sz="2000" i="1" dirty="0" err="1">
                <a:solidFill>
                  <a:srgbClr val="FFFFFF"/>
                </a:solidFill>
              </a:rPr>
              <a:t>Landjugendverband</a:t>
            </a:r>
            <a:r>
              <a:rPr lang="en-US" sz="2000" i="1" dirty="0">
                <a:solidFill>
                  <a:srgbClr val="FFFFFF"/>
                </a:solidFill>
              </a:rPr>
              <a:t> Thüringen”</a:t>
            </a:r>
          </a:p>
          <a:p>
            <a:pPr marL="0" indent="0" algn="ctr">
              <a:buNone/>
            </a:pPr>
            <a:endParaRPr lang="en-US" sz="200" i="1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2000" u="sng" dirty="0" err="1">
                <a:solidFill>
                  <a:srgbClr val="FFFFFF"/>
                </a:solidFill>
              </a:rPr>
              <a:t>oder</a:t>
            </a:r>
            <a:r>
              <a:rPr lang="en-US" sz="2000" u="sng" dirty="0">
                <a:solidFill>
                  <a:srgbClr val="FFFFFF"/>
                </a:solidFill>
              </a:rPr>
              <a:t> </a:t>
            </a:r>
            <a:r>
              <a:rPr lang="en-US" sz="2000" u="sng" dirty="0" err="1">
                <a:solidFill>
                  <a:srgbClr val="FFFFFF"/>
                </a:solidFill>
              </a:rPr>
              <a:t>persönlich</a:t>
            </a:r>
            <a:endParaRPr lang="en-US" sz="2000" u="sng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en-US" sz="200" u="sng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sz="2000" i="1" dirty="0" err="1">
                <a:solidFill>
                  <a:srgbClr val="FFFFFF"/>
                </a:solidFill>
              </a:rPr>
              <a:t>jeden</a:t>
            </a:r>
            <a:r>
              <a:rPr lang="en-US" sz="2000" i="1" dirty="0">
                <a:solidFill>
                  <a:srgbClr val="FFFFFF"/>
                </a:solidFill>
              </a:rPr>
              <a:t> </a:t>
            </a:r>
            <a:r>
              <a:rPr lang="en-US" sz="2000" i="1" dirty="0" err="1">
                <a:solidFill>
                  <a:srgbClr val="FFFFFF"/>
                </a:solidFill>
              </a:rPr>
              <a:t>Mittwoch</a:t>
            </a:r>
            <a:r>
              <a:rPr lang="en-US" sz="2000" i="1" dirty="0">
                <a:solidFill>
                  <a:srgbClr val="FFFFFF"/>
                </a:solidFill>
              </a:rPr>
              <a:t> ab 14:00 </a:t>
            </a:r>
            <a:r>
              <a:rPr lang="en-US" sz="2000" i="1" dirty="0" err="1">
                <a:solidFill>
                  <a:srgbClr val="FFFFFF"/>
                </a:solidFill>
              </a:rPr>
              <a:t>Uhr</a:t>
            </a:r>
            <a:r>
              <a:rPr lang="en-US" sz="2000" i="1" dirty="0">
                <a:solidFill>
                  <a:srgbClr val="FFFFFF"/>
                </a:solidFill>
              </a:rPr>
              <a:t> </a:t>
            </a:r>
            <a:r>
              <a:rPr lang="en-US" sz="2000" i="1" dirty="0" err="1">
                <a:solidFill>
                  <a:srgbClr val="FFFFFF"/>
                </a:solidFill>
              </a:rPr>
              <a:t>im</a:t>
            </a:r>
            <a:r>
              <a:rPr lang="en-US" sz="2000" i="1" dirty="0">
                <a:solidFill>
                  <a:srgbClr val="FFFFFF"/>
                </a:solidFill>
              </a:rPr>
              <a:t> </a:t>
            </a:r>
            <a:r>
              <a:rPr lang="en-US" sz="2000" i="1" dirty="0" err="1">
                <a:solidFill>
                  <a:srgbClr val="FFFFFF"/>
                </a:solidFill>
              </a:rPr>
              <a:t>Internat</a:t>
            </a:r>
            <a:r>
              <a:rPr lang="en-US" sz="2000" i="1" dirty="0">
                <a:solidFill>
                  <a:srgbClr val="FFFFFF"/>
                </a:solidFill>
              </a:rPr>
              <a:t> Berufsschule Schwerstedt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54322AB2-963A-E3E5-0A52-FC1D972345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7" r="-1" b="16646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27" name="Grafik 26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25B79831-B448-F362-D190-9AA30DA1C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14" y="5847715"/>
            <a:ext cx="2467957" cy="8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8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18D56BD-B483-3920-EC6A-DAE6C641C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6" r="8875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4FC7685-BFC2-6AC5-FE2C-73AF11E0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418" y="-119641"/>
            <a:ext cx="5251316" cy="1627636"/>
          </a:xfrm>
        </p:spPr>
        <p:txBody>
          <a:bodyPr>
            <a:normAutofit/>
          </a:bodyPr>
          <a:lstStyle/>
          <a:p>
            <a:pPr algn="r"/>
            <a:br>
              <a:rPr lang="de-DE" sz="3700" b="1" dirty="0">
                <a:solidFill>
                  <a:srgbClr val="FFFFFF"/>
                </a:solidFill>
                <a:latin typeface="Abadi" panose="020B0604020104020204" pitchFamily="34" charset="0"/>
              </a:rPr>
            </a:br>
            <a:r>
              <a:rPr lang="de-DE" sz="3700" b="1" dirty="0">
                <a:solidFill>
                  <a:srgbClr val="FFFFFF"/>
                </a:solidFill>
                <a:latin typeface="Abadi" panose="020B0604020104020204" pitchFamily="34" charset="0"/>
              </a:rPr>
              <a:t>AGROCHANGE</a:t>
            </a:r>
            <a:br>
              <a:rPr lang="de-DE" sz="3700" b="1" dirty="0">
                <a:solidFill>
                  <a:srgbClr val="FFFFFF"/>
                </a:solidFill>
                <a:latin typeface="Abadi" panose="020B0604020104020204" pitchFamily="34" charset="0"/>
              </a:rPr>
            </a:br>
            <a:r>
              <a:rPr lang="de-DE" sz="3700" b="1" dirty="0">
                <a:solidFill>
                  <a:srgbClr val="FFFFFF"/>
                </a:solidFill>
                <a:latin typeface="Abadi" panose="020B0604020104020204" pitchFamily="34" charset="0"/>
              </a:rPr>
              <a:t>2025</a:t>
            </a:r>
            <a:endParaRPr lang="de-DE" sz="3700" dirty="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F6B4133-2925-3A06-98ED-D9E70C382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>
            <a:normAutofit/>
          </a:bodyPr>
          <a:lstStyle/>
          <a:p>
            <a:endParaRPr lang="de-DE" sz="16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7" name="Grafik 6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6A6C552F-D76A-5E26-CBB2-75C5085DB0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2" y="248194"/>
            <a:ext cx="2467957" cy="89302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FFDBF8-2D0D-B4AC-6310-C2FE3AF22794}"/>
              </a:ext>
            </a:extLst>
          </p:cNvPr>
          <p:cNvSpPr txBox="1"/>
          <p:nvPr/>
        </p:nvSpPr>
        <p:spPr>
          <a:xfrm>
            <a:off x="1986249" y="1889374"/>
            <a:ext cx="44778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7200" dirty="0">
                <a:solidFill>
                  <a:schemeClr val="bg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BIST</a:t>
            </a:r>
          </a:p>
          <a:p>
            <a:pPr algn="ctr"/>
            <a:r>
              <a:rPr lang="de-DE" sz="7200" dirty="0">
                <a:solidFill>
                  <a:schemeClr val="bg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DU</a:t>
            </a:r>
          </a:p>
          <a:p>
            <a:pPr algn="ctr"/>
            <a:r>
              <a:rPr lang="de-DE" sz="7200" dirty="0">
                <a:solidFill>
                  <a:schemeClr val="bg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DABEI</a:t>
            </a:r>
            <a:r>
              <a:rPr lang="de-DE" sz="8000" dirty="0">
                <a:solidFill>
                  <a:schemeClr val="bg1">
                    <a:lumMod val="9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  <a:endParaRPr lang="de-DE" sz="7200" dirty="0">
              <a:solidFill>
                <a:schemeClr val="bg1">
                  <a:lumMod val="9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0DFD4D7-F408-6C5C-DC12-57B94C63C7A7}"/>
              </a:ext>
            </a:extLst>
          </p:cNvPr>
          <p:cNvSpPr txBox="1"/>
          <p:nvPr/>
        </p:nvSpPr>
        <p:spPr>
          <a:xfrm>
            <a:off x="8653071" y="4166920"/>
            <a:ext cx="336880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</a:rPr>
              <a:t>ANSPRECHPARTNER:</a:t>
            </a:r>
          </a:p>
          <a:p>
            <a:endParaRPr lang="de-DE" sz="1200" dirty="0">
              <a:solidFill>
                <a:schemeClr val="bg1"/>
              </a:solidFill>
            </a:endParaRPr>
          </a:p>
          <a:p>
            <a:r>
              <a:rPr lang="de-DE" sz="1200" dirty="0">
                <a:solidFill>
                  <a:schemeClr val="bg1"/>
                </a:solidFill>
              </a:rPr>
              <a:t>Hannes Houvenaghel</a:t>
            </a:r>
          </a:p>
          <a:p>
            <a:r>
              <a:rPr lang="de-DE" sz="1200" dirty="0">
                <a:solidFill>
                  <a:schemeClr val="bg1"/>
                </a:solidFill>
              </a:rPr>
              <a:t>Agrarreferent Landjugendverband Thüringen e.V.</a:t>
            </a:r>
          </a:p>
          <a:p>
            <a:endParaRPr lang="de-DE" dirty="0">
              <a:solidFill>
                <a:schemeClr val="bg1"/>
              </a:solidFill>
            </a:endParaRPr>
          </a:p>
          <a:p>
            <a:r>
              <a:rPr lang="de-DE" sz="1200" dirty="0">
                <a:solidFill>
                  <a:schemeClr val="bg1"/>
                </a:solidFill>
              </a:rPr>
              <a:t>E-Mail: service@landjugendverband-thueringen.de</a:t>
            </a:r>
          </a:p>
          <a:p>
            <a:r>
              <a:rPr lang="de-DE" sz="1200" dirty="0">
                <a:solidFill>
                  <a:schemeClr val="bg1"/>
                </a:solidFill>
              </a:rPr>
              <a:t>Telefon &amp; WhatsApp: 0176 - 43 44 83 66</a:t>
            </a:r>
          </a:p>
          <a:p>
            <a:endParaRPr lang="de-DE" sz="1200" dirty="0">
              <a:solidFill>
                <a:schemeClr val="bg1"/>
              </a:solidFill>
            </a:endParaRPr>
          </a:p>
          <a:p>
            <a:r>
              <a:rPr lang="de-DE" sz="1200" dirty="0">
                <a:solidFill>
                  <a:schemeClr val="bg1"/>
                </a:solidFill>
              </a:rPr>
              <a:t>Landjugendverband Thüringen e.V.</a:t>
            </a:r>
          </a:p>
          <a:p>
            <a:r>
              <a:rPr lang="de-DE" sz="1200" dirty="0">
                <a:solidFill>
                  <a:schemeClr val="bg1"/>
                </a:solidFill>
              </a:rPr>
              <a:t>Im Haus der grünen Verbände</a:t>
            </a:r>
          </a:p>
          <a:p>
            <a:r>
              <a:rPr lang="de-DE" sz="1200" dirty="0">
                <a:solidFill>
                  <a:schemeClr val="bg1"/>
                </a:solidFill>
              </a:rPr>
              <a:t>Alfred-Hess-Straße 8</a:t>
            </a:r>
          </a:p>
          <a:p>
            <a:r>
              <a:rPr lang="de-DE" sz="1200" dirty="0">
                <a:solidFill>
                  <a:schemeClr val="bg1"/>
                </a:solidFill>
              </a:rPr>
              <a:t>99094 Erfurt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3C2474B-10E7-1BDB-1FE0-8E4A4DFFC90C}"/>
              </a:ext>
            </a:extLst>
          </p:cNvPr>
          <p:cNvSpPr txBox="1"/>
          <p:nvPr/>
        </p:nvSpPr>
        <p:spPr>
          <a:xfrm>
            <a:off x="8639965" y="3091436"/>
            <a:ext cx="31315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dirty="0">
                <a:solidFill>
                  <a:schemeClr val="bg1"/>
                </a:solidFill>
                <a:latin typeface="Rastanty Cortez" panose="02000506000000020003" pitchFamily="2" charset="0"/>
              </a:rPr>
              <a:t>Sprich mich an!</a:t>
            </a:r>
          </a:p>
        </p:txBody>
      </p:sp>
    </p:spTree>
    <p:extLst>
      <p:ext uri="{BB962C8B-B14F-4D97-AF65-F5344CB8AC3E}">
        <p14:creationId xmlns:p14="http://schemas.microsoft.com/office/powerpoint/2010/main" val="2037211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18D56BD-B483-3920-EC6A-DAE6C641C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4FC7685-BFC2-6AC5-FE2C-73AF11E0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de-DE" sz="2800" b="1" dirty="0">
                <a:solidFill>
                  <a:srgbClr val="FFFFFF"/>
                </a:solidFill>
                <a:latin typeface="Abadi" panose="020B0604020104020204" pitchFamily="34" charset="0"/>
              </a:rPr>
            </a:br>
            <a:r>
              <a:rPr lang="de-DE" sz="4000" b="1" dirty="0">
                <a:solidFill>
                  <a:srgbClr val="FFFFFF"/>
                </a:solidFill>
                <a:latin typeface="Abadi" panose="020B0604020104020204" pitchFamily="34" charset="0"/>
              </a:rPr>
              <a:t>AGROCHANGE</a:t>
            </a:r>
            <a:br>
              <a:rPr lang="de-DE" sz="4000" b="1" dirty="0">
                <a:solidFill>
                  <a:srgbClr val="FFFFFF"/>
                </a:solidFill>
                <a:latin typeface="Abadi" panose="020B0604020104020204" pitchFamily="34" charset="0"/>
              </a:rPr>
            </a:br>
            <a:r>
              <a:rPr lang="de-DE" sz="4000" b="1" dirty="0">
                <a:solidFill>
                  <a:srgbClr val="FFFFFF"/>
                </a:solidFill>
                <a:latin typeface="Abadi" panose="020B0604020104020204" pitchFamily="34" charset="0"/>
              </a:rPr>
              <a:t>2025</a:t>
            </a:r>
            <a:endParaRPr lang="de-DE" sz="2800" dirty="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F6B4133-2925-3A06-98ED-D9E70C382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44" y="2013625"/>
            <a:ext cx="8750273" cy="4163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rgbClr val="FFFFFF"/>
                </a:solidFill>
              </a:rPr>
              <a:t>Was ist AGROCHANGE?</a:t>
            </a:r>
            <a:endParaRPr lang="de-DE" sz="2000" dirty="0">
              <a:solidFill>
                <a:srgbClr val="FFFFFF"/>
              </a:solidFill>
            </a:endParaRPr>
          </a:p>
          <a:p>
            <a:r>
              <a:rPr lang="de-DE" sz="1600" dirty="0">
                <a:solidFill>
                  <a:srgbClr val="FFFFFF"/>
                </a:solidFill>
              </a:rPr>
              <a:t>Ein vierwöchiges Praktikum während Deiner Ausbildung mit der Zusatzqualifikation im Ausland. Das Ziel ist es, persönliche und fachliche Fortbildung von Auszubildenden.</a:t>
            </a:r>
          </a:p>
          <a:p>
            <a:r>
              <a:rPr lang="de-DE" sz="1600" dirty="0">
                <a:solidFill>
                  <a:srgbClr val="FFFFFF"/>
                </a:solidFill>
              </a:rPr>
              <a:t>Leben &amp; Arbeiten auf einem privaten Bauernhof</a:t>
            </a:r>
          </a:p>
          <a:p>
            <a:r>
              <a:rPr lang="de-DE" sz="1600" dirty="0">
                <a:solidFill>
                  <a:srgbClr val="FFFFFF"/>
                </a:solidFill>
              </a:rPr>
              <a:t> Erfahrungsaustausch und Wissensvermittlung</a:t>
            </a:r>
          </a:p>
          <a:p>
            <a:pPr marL="0" indent="0">
              <a:buNone/>
            </a:pPr>
            <a:endParaRPr lang="de-DE" sz="16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e-DE" sz="2000" b="1" dirty="0">
                <a:solidFill>
                  <a:srgbClr val="FFFFFF"/>
                </a:solidFill>
              </a:rPr>
              <a:t>Wer kann teilnehmen?</a:t>
            </a:r>
            <a:endParaRPr lang="de-DE" sz="2000" dirty="0">
              <a:solidFill>
                <a:srgbClr val="FFFFFF"/>
              </a:solidFill>
            </a:endParaRPr>
          </a:p>
          <a:p>
            <a:r>
              <a:rPr lang="de-DE" sz="1600" dirty="0">
                <a:solidFill>
                  <a:srgbClr val="FFFFFF"/>
                </a:solidFill>
              </a:rPr>
              <a:t>Auszubildende der Berufsgruppen Land-, Tierwirte, Gärtner oder Winzer im zweiten Ausbildungsjahr.</a:t>
            </a:r>
          </a:p>
          <a:p>
            <a:r>
              <a:rPr lang="de-DE" sz="1600" dirty="0">
                <a:solidFill>
                  <a:srgbClr val="FFFFFF"/>
                </a:solidFill>
              </a:rPr>
              <a:t>Thüringer Landjugendverband Mitglieder</a:t>
            </a:r>
          </a:p>
          <a:p>
            <a:endParaRPr lang="de-DE" sz="16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7" name="Grafik 6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A333C96D-D090-0F24-202A-9CF709C08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30" y="5730451"/>
            <a:ext cx="2467957" cy="8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56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18D56BD-B483-3920-EC6A-DAE6C641C0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9" b="129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4FC7685-BFC2-6AC5-FE2C-73AF11E0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43" y="365125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de-DE" sz="2800" b="1" dirty="0">
                <a:solidFill>
                  <a:srgbClr val="FFFFFF"/>
                </a:solidFill>
                <a:latin typeface="Abadi" panose="020B0604020104020204" pitchFamily="34" charset="0"/>
              </a:rPr>
            </a:br>
            <a:r>
              <a:rPr lang="de-DE" sz="4000" b="1" dirty="0">
                <a:solidFill>
                  <a:srgbClr val="FFFFFF"/>
                </a:solidFill>
                <a:latin typeface="Abadi" panose="020B0604020104020204" pitchFamily="34" charset="0"/>
              </a:rPr>
              <a:t>AGROCHANGE</a:t>
            </a:r>
            <a:br>
              <a:rPr lang="de-DE" sz="4000" b="1" dirty="0">
                <a:solidFill>
                  <a:srgbClr val="FFFFFF"/>
                </a:solidFill>
                <a:latin typeface="Abadi" panose="020B0604020104020204" pitchFamily="34" charset="0"/>
              </a:rPr>
            </a:br>
            <a:r>
              <a:rPr lang="de-DE" sz="4000" b="1" dirty="0">
                <a:solidFill>
                  <a:srgbClr val="FFFFFF"/>
                </a:solidFill>
                <a:latin typeface="Abadi" panose="020B0604020104020204" pitchFamily="34" charset="0"/>
              </a:rPr>
              <a:t>2025</a:t>
            </a:r>
            <a:endParaRPr lang="de-DE" sz="2800" dirty="0">
              <a:solidFill>
                <a:srgbClr val="FFFFFF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F6B4133-2925-3A06-98ED-D9E70C382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344" y="2013625"/>
            <a:ext cx="8884154" cy="4163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rgbClr val="FFFFFF"/>
                </a:solidFill>
              </a:rPr>
              <a:t>Natürlich gibt es auch ein paar Teilnahmebedingungen!</a:t>
            </a:r>
          </a:p>
          <a:p>
            <a:pPr marL="0" indent="0">
              <a:buNone/>
            </a:pPr>
            <a:endParaRPr lang="de-DE" sz="1300" dirty="0">
              <a:solidFill>
                <a:srgbClr val="FFFFFF"/>
              </a:solidFill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Integrierung in den alltäglichen Betriebsablauf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de-DE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Erfüllung von anfallenden Arbeitsaufgaben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de-DE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Nachweis einer Auslandskrankenversicherung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de-DE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Teilnehmer/in unter 18 Jahren benötigen die Einverständniserklärung der Erziehungsberechtigten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de-DE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Führung eines Berichtsheftes (wird zur Verfügung gestellt)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de-DE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Es gelten die aktuellen Reisebestimmungen des Landes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de-DE" altLang="de-DE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DE" altLang="de-DE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Die Mitgliedschaft im Landjugendverband Thüringen e.V. ist Voraussetzung für die Teilnahme 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de-DE" altLang="de-DE" sz="13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de-DE" altLang="de-DE" sz="1300" dirty="0">
                <a:solidFill>
                  <a:srgbClr val="FFFFFF"/>
                </a:solidFill>
                <a:latin typeface="Arial" panose="020B0604020202020204" pitchFamily="34" charset="0"/>
              </a:rPr>
              <a:t> Bewerbungsschreiben an Landjugend Thüringen e.V.</a:t>
            </a:r>
            <a:endParaRPr kumimoji="0" lang="de-DE" altLang="de-DE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endParaRPr lang="de-DE" sz="13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300" dirty="0">
              <a:solidFill>
                <a:srgbClr val="FFFFFF"/>
              </a:solidFill>
            </a:endParaRPr>
          </a:p>
        </p:txBody>
      </p:sp>
      <p:pic>
        <p:nvPicPr>
          <p:cNvPr id="3" name="Grafik 2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01010580-2407-28C3-E793-11F6E0F78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30" y="5730451"/>
            <a:ext cx="2467957" cy="8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36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 descr="Ein Bild, das Gras, Person, Himmel, draußen enthält.&#10;&#10;Automatisch generierte Beschreibung">
            <a:extLst>
              <a:ext uri="{FF2B5EF4-FFF2-40B4-BE49-F238E27FC236}">
                <a16:creationId xmlns:a16="http://schemas.microsoft.com/office/drawing/2014/main" id="{89DDFC73-49DE-30F3-DC23-BFDBAA98C1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65" b="7336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3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B366E63-25F9-599E-1076-C2AAFD872F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de-DE" sz="4000" b="1" dirty="0">
                <a:latin typeface="Abadi" panose="020B0604020104020204" pitchFamily="34" charset="0"/>
              </a:rPr>
              <a:t>AGROCHANGE</a:t>
            </a:r>
            <a:br>
              <a:rPr lang="de-DE" sz="4000" b="1" dirty="0">
                <a:latin typeface="Abadi" panose="020B0604020104020204" pitchFamily="34" charset="0"/>
              </a:rPr>
            </a:br>
            <a:r>
              <a:rPr lang="de-DE" sz="4000" b="1" dirty="0">
                <a:latin typeface="Abadi" panose="020B0604020104020204" pitchFamily="34" charset="0"/>
              </a:rPr>
              <a:t>2025 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B3632560-1384-CF63-FF09-50A0FA8D3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683" y="5002714"/>
            <a:ext cx="1814558" cy="65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0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nhaltsplatzhalter 4" descr="Ein Bild, das Gras, Berg, Himmel, draußen enthält.&#10;&#10;Automatisch generierte Beschreibung">
            <a:extLst>
              <a:ext uri="{FF2B5EF4-FFF2-40B4-BE49-F238E27FC236}">
                <a16:creationId xmlns:a16="http://schemas.microsoft.com/office/drawing/2014/main" id="{CF8DE55F-5144-483F-4197-F1CC2DB512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8" b="2872"/>
          <a:stretch/>
        </p:blipFill>
        <p:spPr>
          <a:xfrm>
            <a:off x="20" y="-3"/>
            <a:ext cx="12188762" cy="6858000"/>
          </a:xfrm>
          <a:prstGeom prst="rect">
            <a:avLst/>
          </a:prstGeom>
        </p:spPr>
      </p:pic>
      <p:pic>
        <p:nvPicPr>
          <p:cNvPr id="6" name="Inhaltsplatzhalter 4" descr="Ein Bild, das Berg, Himmel, Gras, draußen enthält.&#10;&#10;Automatisch generierte Beschreibung">
            <a:extLst>
              <a:ext uri="{FF2B5EF4-FFF2-40B4-BE49-F238E27FC236}">
                <a16:creationId xmlns:a16="http://schemas.microsoft.com/office/drawing/2014/main" id="{4479556C-8B66-A183-0C43-B60FB510D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/>
          <a:stretch/>
        </p:blipFill>
        <p:spPr>
          <a:xfrm>
            <a:off x="4423623" y="-7020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7" name="Inhaltsplatzhalter 4" descr="Ein Bild, das draußen, Gras, Himmel, Berg enthält.&#10;&#10;Automatisch generierte Beschreibung">
            <a:extLst>
              <a:ext uri="{FF2B5EF4-FFF2-40B4-BE49-F238E27FC236}">
                <a16:creationId xmlns:a16="http://schemas.microsoft.com/office/drawing/2014/main" id="{C231C35B-AFB8-0AD1-DBA9-EE2A6A5B7F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7" r="11720" b="3"/>
          <a:stretch/>
        </p:blipFill>
        <p:spPr>
          <a:xfrm>
            <a:off x="3218" y="900700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Inhaltsplatzhalter 4" descr="Ein Bild, das Gras, Himmel, draußen, Berg enthält.&#10;&#10;Automatisch generierte Beschreibung">
            <a:extLst>
              <a:ext uri="{FF2B5EF4-FFF2-40B4-BE49-F238E27FC236}">
                <a16:creationId xmlns:a16="http://schemas.microsoft.com/office/drawing/2014/main" id="{8FEBC631-FB5B-92C7-15A7-11F2F1A5D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2" r="16883" b="3"/>
          <a:stretch/>
        </p:blipFill>
        <p:spPr>
          <a:xfrm>
            <a:off x="8653074" y="422726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52A2180-22C6-1753-0781-659C5DAD9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4811" y="3983230"/>
            <a:ext cx="6801056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LANDSCHAFTEN IN SÜDTIROL</a:t>
            </a:r>
          </a:p>
        </p:txBody>
      </p:sp>
      <p:pic>
        <p:nvPicPr>
          <p:cNvPr id="3" name="Grafik 2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32EF0090-F9D1-15A6-B7E7-D244F33AFC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30" y="5730451"/>
            <a:ext cx="2467957" cy="8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78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Ein Bild, das draußen, Himmel, See enthält.&#10;&#10;Automatisch generierte Beschreibung">
            <a:extLst>
              <a:ext uri="{FF2B5EF4-FFF2-40B4-BE49-F238E27FC236}">
                <a16:creationId xmlns:a16="http://schemas.microsoft.com/office/drawing/2014/main" id="{3F5561D7-A675-FA75-CB02-8E4431B8C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0"/>
          <a:stretch/>
        </p:blipFill>
        <p:spPr>
          <a:xfrm>
            <a:off x="20" y="-3"/>
            <a:ext cx="12188762" cy="6858000"/>
          </a:xfrm>
          <a:prstGeom prst="rect">
            <a:avLst/>
          </a:prstGeom>
        </p:spPr>
      </p:pic>
      <p:pic>
        <p:nvPicPr>
          <p:cNvPr id="7" name="Grafik 6" descr="Ein Bild, das Berg, alt, Natur, Stein enthält.&#10;&#10;Automatisch generierte Beschreibung">
            <a:extLst>
              <a:ext uri="{FF2B5EF4-FFF2-40B4-BE49-F238E27FC236}">
                <a16:creationId xmlns:a16="http://schemas.microsoft.com/office/drawing/2014/main" id="{2029F226-11C3-B189-5CA2-4AA8CEE9CA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" r="1443"/>
          <a:stretch/>
        </p:blipFill>
        <p:spPr>
          <a:xfrm>
            <a:off x="4406845" y="6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9" name="Grafik 8" descr="Ein Bild, das Kuh, Gras, draußen, Rinder enthält.&#10;&#10;Automatisch generierte Beschreibung">
            <a:extLst>
              <a:ext uri="{FF2B5EF4-FFF2-40B4-BE49-F238E27FC236}">
                <a16:creationId xmlns:a16="http://schemas.microsoft.com/office/drawing/2014/main" id="{59795E4A-78F4-F7DF-1B68-9F51AA1A25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" r="2" b="2"/>
          <a:stretch/>
        </p:blipFill>
        <p:spPr>
          <a:xfrm>
            <a:off x="20" y="277469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5" name="Inhaltsplatzhalter 4" descr="Ein Bild, das Gras, Baum, draußen, Himmel enthält.&#10;&#10;Automatisch generierte Beschreibung">
            <a:extLst>
              <a:ext uri="{FF2B5EF4-FFF2-40B4-BE49-F238E27FC236}">
                <a16:creationId xmlns:a16="http://schemas.microsoft.com/office/drawing/2014/main" id="{A98BEB8B-FD89-B1A3-E2D3-B4BDD3DDD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9" r="12796" b="3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76D1B8-A825-12FD-F088-C9BD2258E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852" y="3250578"/>
            <a:ext cx="6801056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BETRIEBE IN SÜDTIROL</a:t>
            </a:r>
          </a:p>
        </p:txBody>
      </p:sp>
      <p:pic>
        <p:nvPicPr>
          <p:cNvPr id="3" name="Grafik 2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7B819573-BC22-3FDC-6635-E4B1A211A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30" y="5730451"/>
            <a:ext cx="2467957" cy="8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58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391021E9-5620-4308-9820-A3F8AFFE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B74043B-81A6-4575-9DBB-2895B9A22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5444565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F29301-D892-0BEA-9186-25A3EEE28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9098" y="743453"/>
            <a:ext cx="4701929" cy="8176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bg1">
                    <a:alpha val="60000"/>
                  </a:schemeClr>
                </a:solidFill>
              </a:rPr>
              <a:t>GASTFAMILIEN IN SÜDTIROL</a:t>
            </a:r>
          </a:p>
        </p:txBody>
      </p:sp>
      <p:pic>
        <p:nvPicPr>
          <p:cNvPr id="8" name="Grafik 7" descr="Ein Bild, das Gebäude, draußen, Haus, Dach enthält.&#10;&#10;Automatisch generierte Beschreibung">
            <a:extLst>
              <a:ext uri="{FF2B5EF4-FFF2-40B4-BE49-F238E27FC236}">
                <a16:creationId xmlns:a16="http://schemas.microsoft.com/office/drawing/2014/main" id="{02EC3E50-A39C-E558-53D1-883D7BFA0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55" b="33258"/>
          <a:stretch/>
        </p:blipFill>
        <p:spPr>
          <a:xfrm>
            <a:off x="6096000" y="1887226"/>
            <a:ext cx="2614063" cy="1470393"/>
          </a:xfrm>
          <a:prstGeom prst="rect">
            <a:avLst/>
          </a:prstGeom>
        </p:spPr>
      </p:pic>
      <p:pic>
        <p:nvPicPr>
          <p:cNvPr id="5" name="Inhaltsplatzhalter 4" descr="Ein Bild, das Berg, Person, Himmel, draußen enthält.&#10;&#10;Automatisch generierte Beschreibung">
            <a:extLst>
              <a:ext uri="{FF2B5EF4-FFF2-40B4-BE49-F238E27FC236}">
                <a16:creationId xmlns:a16="http://schemas.microsoft.com/office/drawing/2014/main" id="{F8E8EB5B-DF3C-DCBD-E624-1D11DA29BD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4" b="22386"/>
          <a:stretch/>
        </p:blipFill>
        <p:spPr>
          <a:xfrm>
            <a:off x="8870930" y="1875282"/>
            <a:ext cx="2635268" cy="1482338"/>
          </a:xfrm>
          <a:prstGeom prst="rect">
            <a:avLst/>
          </a:prstGeom>
        </p:spPr>
      </p:pic>
      <p:pic>
        <p:nvPicPr>
          <p:cNvPr id="10" name="Grafik 9" descr="Ein Bild, das Himmel, draußen, Dach enthält.&#10;&#10;Automatisch generierte Beschreibung">
            <a:extLst>
              <a:ext uri="{FF2B5EF4-FFF2-40B4-BE49-F238E27FC236}">
                <a16:creationId xmlns:a16="http://schemas.microsoft.com/office/drawing/2014/main" id="{A70923B6-B44C-4A9E-2BE9-92831CD965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42" b="18170"/>
          <a:stretch/>
        </p:blipFill>
        <p:spPr>
          <a:xfrm>
            <a:off x="6096000" y="3513171"/>
            <a:ext cx="2614063" cy="1470428"/>
          </a:xfrm>
          <a:prstGeom prst="rect">
            <a:avLst/>
          </a:prstGeom>
        </p:spPr>
      </p:pic>
      <p:pic>
        <p:nvPicPr>
          <p:cNvPr id="12" name="Grafik 11" descr="Ein Bild, das Gras, draußen, Himmel, Baum enthält.&#10;&#10;Automatisch generierte Beschreibung">
            <a:extLst>
              <a:ext uri="{FF2B5EF4-FFF2-40B4-BE49-F238E27FC236}">
                <a16:creationId xmlns:a16="http://schemas.microsoft.com/office/drawing/2014/main" id="{8308D85A-AD1E-CEA6-8B1C-5DA070D421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8" b="7432"/>
          <a:stretch/>
        </p:blipFill>
        <p:spPr>
          <a:xfrm>
            <a:off x="8870930" y="3513171"/>
            <a:ext cx="2635268" cy="1482338"/>
          </a:xfrm>
          <a:prstGeom prst="rect">
            <a:avLst/>
          </a:prstGeom>
        </p:spPr>
      </p:pic>
      <p:pic>
        <p:nvPicPr>
          <p:cNvPr id="3" name="Grafik 2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13786F89-8AB0-7FCB-12DC-7988835748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30" y="5730451"/>
            <a:ext cx="2467957" cy="893021"/>
          </a:xfrm>
          <a:prstGeom prst="rect">
            <a:avLst/>
          </a:prstGeom>
        </p:spPr>
      </p:pic>
      <p:pic>
        <p:nvPicPr>
          <p:cNvPr id="6" name="Grafik 5" descr="Ein Bild, das draußen, Natur, Wolke, Himmel enthält.&#10;&#10;Automatisch generierte Beschreibung">
            <a:extLst>
              <a:ext uri="{FF2B5EF4-FFF2-40B4-BE49-F238E27FC236}">
                <a16:creationId xmlns:a16="http://schemas.microsoft.com/office/drawing/2014/main" id="{1B532AAC-6491-8109-C441-A733DFB89F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5444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4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Zaun, aus Holz, Säugetier, Bauernhaus enthält.&#10;&#10;Automatisch generierte Beschreibung">
            <a:extLst>
              <a:ext uri="{FF2B5EF4-FFF2-40B4-BE49-F238E27FC236}">
                <a16:creationId xmlns:a16="http://schemas.microsoft.com/office/drawing/2014/main" id="{29410524-577C-F7B7-A0A4-32EFCDFCBD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 b="34843"/>
          <a:stretch/>
        </p:blipFill>
        <p:spPr>
          <a:xfrm>
            <a:off x="-6" y="-4"/>
            <a:ext cx="12192000" cy="685595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09923B-AB6E-D8D5-7632-41D0732C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419" y="4304748"/>
            <a:ext cx="7577574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TIERE VON DEN HÖFEN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C498D70-E3F3-491D-AD66-F47DEC818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561316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fik 14" descr="Ein Bild, das Hund, draußen, braun, Säugetier enthält.&#10;&#10;Automatisch generierte Beschreibung">
            <a:extLst>
              <a:ext uri="{FF2B5EF4-FFF2-40B4-BE49-F238E27FC236}">
                <a16:creationId xmlns:a16="http://schemas.microsoft.com/office/drawing/2014/main" id="{0F39E45D-0B8C-3343-5100-C81071A8C0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r="-4" b="-4"/>
          <a:stretch/>
        </p:blipFill>
        <p:spPr>
          <a:xfrm>
            <a:off x="-7" y="725908"/>
            <a:ext cx="1619081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593AFE2C-42B2-4C01-B3C4-EFFC4FA67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7830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nhaltsplatzhalter 6" descr="Ein Bild, das draußen, Gebäude, Käfig enthält.&#10;&#10;Automatisch generierte Beschreibung">
            <a:extLst>
              <a:ext uri="{FF2B5EF4-FFF2-40B4-BE49-F238E27FC236}">
                <a16:creationId xmlns:a16="http://schemas.microsoft.com/office/drawing/2014/main" id="{4E8C5B4F-783A-9FE0-74D1-230CAAFFDC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>
          <a:xfrm>
            <a:off x="214289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59C1EA7D-CC54-4A0A-B26F-2D24CAF26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577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 descr="Ein Bild, das Gras, Heu, Kuh, Säugetier enthält.&#10;&#10;Automatisch generierte Beschreibung">
            <a:extLst>
              <a:ext uri="{FF2B5EF4-FFF2-40B4-BE49-F238E27FC236}">
                <a16:creationId xmlns:a16="http://schemas.microsoft.com/office/drawing/2014/main" id="{B35E322B-AEBE-7E68-37D0-69A451CD50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5002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8791BC3C-724D-4C71-96CA-E85CE9C86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324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fik 8" descr="Ein Bild, das drinnen, aus Holz, weiß, Säugetier enthält.&#10;&#10;Automatisch generierte Beschreibung">
            <a:extLst>
              <a:ext uri="{FF2B5EF4-FFF2-40B4-BE49-F238E27FC236}">
                <a16:creationId xmlns:a16="http://schemas.microsoft.com/office/drawing/2014/main" id="{EE1E858A-1119-20BD-09D0-68A82918F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5002"/>
          <a:stretch/>
        </p:blipFill>
        <p:spPr>
          <a:xfrm>
            <a:off x="8937838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3" name="Grafik 2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C7C81333-342A-EFCD-6955-21439CF28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30" y="5730451"/>
            <a:ext cx="2467957" cy="8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81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nhaltsplatzhalter 12" descr="Ein Bild, das Berg, Himmel, Natur, draußen enthält.&#10;&#10;Automatisch generierte Beschreibung">
            <a:extLst>
              <a:ext uri="{FF2B5EF4-FFF2-40B4-BE49-F238E27FC236}">
                <a16:creationId xmlns:a16="http://schemas.microsoft.com/office/drawing/2014/main" id="{15083E7F-6CB3-DB48-2053-AC22144FE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02" r="-1" b="-1"/>
          <a:stretch/>
        </p:blipFill>
        <p:spPr>
          <a:xfrm>
            <a:off x="20" y="-3"/>
            <a:ext cx="12188762" cy="6858000"/>
          </a:xfrm>
          <a:prstGeom prst="rect">
            <a:avLst/>
          </a:prstGeom>
        </p:spPr>
      </p:pic>
      <p:pic>
        <p:nvPicPr>
          <p:cNvPr id="17" name="Grafik 16" descr="Ein Bild, das Gras, Himmel, draußen, Berg enthält.&#10;&#10;Automatisch generierte Beschreibung">
            <a:extLst>
              <a:ext uri="{FF2B5EF4-FFF2-40B4-BE49-F238E27FC236}">
                <a16:creationId xmlns:a16="http://schemas.microsoft.com/office/drawing/2014/main" id="{1A40B843-F69B-4E6B-44AF-741AB293B5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1" b="630"/>
          <a:stretch/>
        </p:blipFill>
        <p:spPr>
          <a:xfrm>
            <a:off x="4406845" y="6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19" name="Grafik 18" descr="Ein Bild, das Gras, draußen, Himmel, Natur enthält.&#10;&#10;Automatisch generierte Beschreibung">
            <a:extLst>
              <a:ext uri="{FF2B5EF4-FFF2-40B4-BE49-F238E27FC236}">
                <a16:creationId xmlns:a16="http://schemas.microsoft.com/office/drawing/2014/main" id="{6CC030CD-14EC-9491-A892-827F42C194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" r="2" b="2"/>
          <a:stretch/>
        </p:blipFill>
        <p:spPr>
          <a:xfrm>
            <a:off x="10" y="677254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15" name="Grafik 14" descr="Ein Bild, das Gras, draußen, Himmel, Baum enthält.&#10;&#10;Automatisch generierte Beschreibung">
            <a:extLst>
              <a:ext uri="{FF2B5EF4-FFF2-40B4-BE49-F238E27FC236}">
                <a16:creationId xmlns:a16="http://schemas.microsoft.com/office/drawing/2014/main" id="{B5EA73B9-78A5-4A5B-513A-E8CDFE6076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9" r="-4" b="-4"/>
          <a:stretch/>
        </p:blipFill>
        <p:spPr>
          <a:xfrm>
            <a:off x="8653074" y="1004581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F94BCD6-84F8-D92F-EA78-299A6B510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7669" y="3439198"/>
            <a:ext cx="6801056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DER FEILERHOF</a:t>
            </a:r>
          </a:p>
        </p:txBody>
      </p:sp>
      <p:pic>
        <p:nvPicPr>
          <p:cNvPr id="3" name="Grafik 2" descr="Ein Bild, das Text, Schrift, Grafiken, Grafikdesign enthält.&#10;&#10;Automatisch generierte Beschreibung">
            <a:extLst>
              <a:ext uri="{FF2B5EF4-FFF2-40B4-BE49-F238E27FC236}">
                <a16:creationId xmlns:a16="http://schemas.microsoft.com/office/drawing/2014/main" id="{4BCAF8D6-B20F-CC92-9DC9-1E43EBE168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30" y="5730451"/>
            <a:ext cx="2467957" cy="8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8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279</Words>
  <Application>Microsoft Office PowerPoint</Application>
  <PresentationFormat>Breitbild</PresentationFormat>
  <Paragraphs>70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9" baseType="lpstr">
      <vt:lpstr>Abadi</vt:lpstr>
      <vt:lpstr>Aharoni</vt:lpstr>
      <vt:lpstr>Arial</vt:lpstr>
      <vt:lpstr>Calibri</vt:lpstr>
      <vt:lpstr>Calibri Light</vt:lpstr>
      <vt:lpstr>Rastanty Cortez</vt:lpstr>
      <vt:lpstr>Office</vt:lpstr>
      <vt:lpstr>Ein Projekt der Thüringer Landjugend e.V. AGROCHANGE 2025</vt:lpstr>
      <vt:lpstr> AGROCHANGE 2025</vt:lpstr>
      <vt:lpstr> AGROCHANGE 2025</vt:lpstr>
      <vt:lpstr>AGROCHANGE 2025 </vt:lpstr>
      <vt:lpstr>LANDSCHAFTEN IN SÜDTIROL</vt:lpstr>
      <vt:lpstr>BETRIEBE IN SÜDTIROL</vt:lpstr>
      <vt:lpstr>GASTFAMILIEN IN SÜDTIROL</vt:lpstr>
      <vt:lpstr>TIERE VON DEN HÖFEN</vt:lpstr>
      <vt:lpstr>DER FEILERHOF</vt:lpstr>
      <vt:lpstr>EINDRÜCKE AUS SÜDTIROL</vt:lpstr>
      <vt:lpstr>PowerPoint-Präsentation</vt:lpstr>
      <vt:lpstr> AGROCHANGE 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Agrochange</dc:title>
  <dc:creator>Laura Rühmer</dc:creator>
  <cp:lastModifiedBy>Hannes Houvenaghel</cp:lastModifiedBy>
  <cp:revision>13</cp:revision>
  <dcterms:created xsi:type="dcterms:W3CDTF">2023-01-25T09:36:37Z</dcterms:created>
  <dcterms:modified xsi:type="dcterms:W3CDTF">2024-11-07T09:09:24Z</dcterms:modified>
</cp:coreProperties>
</file>